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4" r:id="rId8"/>
    <p:sldId id="261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893294-E715-43FC-827C-D498D6574237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65327F9-AD64-4A5B-8857-632195153D48}">
      <dgm:prSet/>
      <dgm:spPr/>
      <dgm:t>
        <a:bodyPr/>
        <a:lstStyle/>
        <a:p>
          <a:r>
            <a:rPr lang="hr-HR"/>
            <a:t>Raise awareness about ecological issues</a:t>
          </a:r>
          <a:endParaRPr lang="en-US"/>
        </a:p>
      </dgm:t>
    </dgm:pt>
    <dgm:pt modelId="{D45B7CB7-4BAC-4DDF-AB0C-F4C6E273CBEA}" type="parTrans" cxnId="{3504E9ED-DEFD-43C4-BB87-9D1506C78A29}">
      <dgm:prSet/>
      <dgm:spPr/>
      <dgm:t>
        <a:bodyPr/>
        <a:lstStyle/>
        <a:p>
          <a:endParaRPr lang="en-US"/>
        </a:p>
      </dgm:t>
    </dgm:pt>
    <dgm:pt modelId="{8A4A4604-09A2-489B-AEE0-6A73B0D1C349}" type="sibTrans" cxnId="{3504E9ED-DEFD-43C4-BB87-9D1506C78A29}">
      <dgm:prSet/>
      <dgm:spPr/>
      <dgm:t>
        <a:bodyPr/>
        <a:lstStyle/>
        <a:p>
          <a:endParaRPr lang="en-US"/>
        </a:p>
      </dgm:t>
    </dgm:pt>
    <dgm:pt modelId="{8A18E19A-CE5E-46C5-AF5F-3CD9C94CB262}">
      <dgm:prSet/>
      <dgm:spPr/>
      <dgm:t>
        <a:bodyPr/>
        <a:lstStyle/>
        <a:p>
          <a:r>
            <a:rPr lang="hr-HR"/>
            <a:t>Enhance digital competence</a:t>
          </a:r>
          <a:endParaRPr lang="en-US"/>
        </a:p>
      </dgm:t>
    </dgm:pt>
    <dgm:pt modelId="{DB4D113E-FC3C-4F06-9326-4892D65BA479}" type="parTrans" cxnId="{E59968C7-1451-41F0-8F18-27792E920246}">
      <dgm:prSet/>
      <dgm:spPr/>
      <dgm:t>
        <a:bodyPr/>
        <a:lstStyle/>
        <a:p>
          <a:endParaRPr lang="en-US"/>
        </a:p>
      </dgm:t>
    </dgm:pt>
    <dgm:pt modelId="{2224F410-22A0-468D-81D3-6F9575400989}" type="sibTrans" cxnId="{E59968C7-1451-41F0-8F18-27792E920246}">
      <dgm:prSet/>
      <dgm:spPr/>
      <dgm:t>
        <a:bodyPr/>
        <a:lstStyle/>
        <a:p>
          <a:endParaRPr lang="en-US"/>
        </a:p>
      </dgm:t>
    </dgm:pt>
    <dgm:pt modelId="{D2E66906-9222-47E3-9D51-548D4A353310}">
      <dgm:prSet/>
      <dgm:spPr/>
      <dgm:t>
        <a:bodyPr/>
        <a:lstStyle/>
        <a:p>
          <a:r>
            <a:rPr lang="hr-HR"/>
            <a:t>Fostering critical thinking</a:t>
          </a:r>
          <a:endParaRPr lang="en-US"/>
        </a:p>
      </dgm:t>
    </dgm:pt>
    <dgm:pt modelId="{DA2BDBBC-30EE-4908-B67B-72C304D68416}" type="parTrans" cxnId="{0DB66BCB-C913-41E0-AD84-419704654AED}">
      <dgm:prSet/>
      <dgm:spPr/>
      <dgm:t>
        <a:bodyPr/>
        <a:lstStyle/>
        <a:p>
          <a:endParaRPr lang="en-US"/>
        </a:p>
      </dgm:t>
    </dgm:pt>
    <dgm:pt modelId="{22C2D987-1C99-4156-8EB8-A8E7FD05516A}" type="sibTrans" cxnId="{0DB66BCB-C913-41E0-AD84-419704654AED}">
      <dgm:prSet/>
      <dgm:spPr/>
      <dgm:t>
        <a:bodyPr/>
        <a:lstStyle/>
        <a:p>
          <a:endParaRPr lang="en-US"/>
        </a:p>
      </dgm:t>
    </dgm:pt>
    <dgm:pt modelId="{F9C0A6DA-AFB2-431C-90F4-69E970766E6F}" type="pres">
      <dgm:prSet presAssocID="{2D893294-E715-43FC-827C-D498D6574237}" presName="diagram" presStyleCnt="0">
        <dgm:presLayoutVars>
          <dgm:dir/>
          <dgm:resizeHandles val="exact"/>
        </dgm:presLayoutVars>
      </dgm:prSet>
      <dgm:spPr/>
    </dgm:pt>
    <dgm:pt modelId="{109DBDCD-0E86-4636-AB14-C2E93D9B9C3F}" type="pres">
      <dgm:prSet presAssocID="{765327F9-AD64-4A5B-8857-632195153D48}" presName="node" presStyleLbl="node1" presStyleIdx="0" presStyleCnt="3">
        <dgm:presLayoutVars>
          <dgm:bulletEnabled val="1"/>
        </dgm:presLayoutVars>
      </dgm:prSet>
      <dgm:spPr/>
    </dgm:pt>
    <dgm:pt modelId="{4E31AE05-D69C-4BBE-8A6F-BF8BA2B5C984}" type="pres">
      <dgm:prSet presAssocID="{8A4A4604-09A2-489B-AEE0-6A73B0D1C349}" presName="sibTrans" presStyleCnt="0"/>
      <dgm:spPr/>
    </dgm:pt>
    <dgm:pt modelId="{4C519E53-EE51-4E3E-B0F5-E3BE8A62F98D}" type="pres">
      <dgm:prSet presAssocID="{8A18E19A-CE5E-46C5-AF5F-3CD9C94CB262}" presName="node" presStyleLbl="node1" presStyleIdx="1" presStyleCnt="3">
        <dgm:presLayoutVars>
          <dgm:bulletEnabled val="1"/>
        </dgm:presLayoutVars>
      </dgm:prSet>
      <dgm:spPr/>
    </dgm:pt>
    <dgm:pt modelId="{3DF82A41-99B6-48DF-83E8-EA3732ABF755}" type="pres">
      <dgm:prSet presAssocID="{2224F410-22A0-468D-81D3-6F9575400989}" presName="sibTrans" presStyleCnt="0"/>
      <dgm:spPr/>
    </dgm:pt>
    <dgm:pt modelId="{64B0345F-69F4-46E5-A498-C5CA82E9C039}" type="pres">
      <dgm:prSet presAssocID="{D2E66906-9222-47E3-9D51-548D4A353310}" presName="node" presStyleLbl="node1" presStyleIdx="2" presStyleCnt="3">
        <dgm:presLayoutVars>
          <dgm:bulletEnabled val="1"/>
        </dgm:presLayoutVars>
      </dgm:prSet>
      <dgm:spPr/>
    </dgm:pt>
  </dgm:ptLst>
  <dgm:cxnLst>
    <dgm:cxn modelId="{0B60E30E-718D-4291-A891-7CA3133725F5}" type="presOf" srcId="{8A18E19A-CE5E-46C5-AF5F-3CD9C94CB262}" destId="{4C519E53-EE51-4E3E-B0F5-E3BE8A62F98D}" srcOrd="0" destOrd="0" presId="urn:microsoft.com/office/officeart/2005/8/layout/default"/>
    <dgm:cxn modelId="{0AF71F5B-FE93-4B78-B80F-FED79EEDB6C4}" type="presOf" srcId="{D2E66906-9222-47E3-9D51-548D4A353310}" destId="{64B0345F-69F4-46E5-A498-C5CA82E9C039}" srcOrd="0" destOrd="0" presId="urn:microsoft.com/office/officeart/2005/8/layout/default"/>
    <dgm:cxn modelId="{4E26A0A8-E1A6-48E4-A236-9B44B65B2F76}" type="presOf" srcId="{2D893294-E715-43FC-827C-D498D6574237}" destId="{F9C0A6DA-AFB2-431C-90F4-69E970766E6F}" srcOrd="0" destOrd="0" presId="urn:microsoft.com/office/officeart/2005/8/layout/default"/>
    <dgm:cxn modelId="{5C0A1EB0-F3BF-426B-B26D-EEB85B76FE10}" type="presOf" srcId="{765327F9-AD64-4A5B-8857-632195153D48}" destId="{109DBDCD-0E86-4636-AB14-C2E93D9B9C3F}" srcOrd="0" destOrd="0" presId="urn:microsoft.com/office/officeart/2005/8/layout/default"/>
    <dgm:cxn modelId="{E59968C7-1451-41F0-8F18-27792E920246}" srcId="{2D893294-E715-43FC-827C-D498D6574237}" destId="{8A18E19A-CE5E-46C5-AF5F-3CD9C94CB262}" srcOrd="1" destOrd="0" parTransId="{DB4D113E-FC3C-4F06-9326-4892D65BA479}" sibTransId="{2224F410-22A0-468D-81D3-6F9575400989}"/>
    <dgm:cxn modelId="{0DB66BCB-C913-41E0-AD84-419704654AED}" srcId="{2D893294-E715-43FC-827C-D498D6574237}" destId="{D2E66906-9222-47E3-9D51-548D4A353310}" srcOrd="2" destOrd="0" parTransId="{DA2BDBBC-30EE-4908-B67B-72C304D68416}" sibTransId="{22C2D987-1C99-4156-8EB8-A8E7FD05516A}"/>
    <dgm:cxn modelId="{3504E9ED-DEFD-43C4-BB87-9D1506C78A29}" srcId="{2D893294-E715-43FC-827C-D498D6574237}" destId="{765327F9-AD64-4A5B-8857-632195153D48}" srcOrd="0" destOrd="0" parTransId="{D45B7CB7-4BAC-4DDF-AB0C-F4C6E273CBEA}" sibTransId="{8A4A4604-09A2-489B-AEE0-6A73B0D1C349}"/>
    <dgm:cxn modelId="{4D6F6FC2-F165-43A6-87F5-755BDF476A7C}" type="presParOf" srcId="{F9C0A6DA-AFB2-431C-90F4-69E970766E6F}" destId="{109DBDCD-0E86-4636-AB14-C2E93D9B9C3F}" srcOrd="0" destOrd="0" presId="urn:microsoft.com/office/officeart/2005/8/layout/default"/>
    <dgm:cxn modelId="{49F97BDF-86A2-42DC-A887-473E9826E127}" type="presParOf" srcId="{F9C0A6DA-AFB2-431C-90F4-69E970766E6F}" destId="{4E31AE05-D69C-4BBE-8A6F-BF8BA2B5C984}" srcOrd="1" destOrd="0" presId="urn:microsoft.com/office/officeart/2005/8/layout/default"/>
    <dgm:cxn modelId="{6D28A106-041A-412D-90FA-26A9136665A1}" type="presParOf" srcId="{F9C0A6DA-AFB2-431C-90F4-69E970766E6F}" destId="{4C519E53-EE51-4E3E-B0F5-E3BE8A62F98D}" srcOrd="2" destOrd="0" presId="urn:microsoft.com/office/officeart/2005/8/layout/default"/>
    <dgm:cxn modelId="{CFA1CCE4-59C0-4ED1-9C38-77628212AC3D}" type="presParOf" srcId="{F9C0A6DA-AFB2-431C-90F4-69E970766E6F}" destId="{3DF82A41-99B6-48DF-83E8-EA3732ABF755}" srcOrd="3" destOrd="0" presId="urn:microsoft.com/office/officeart/2005/8/layout/default"/>
    <dgm:cxn modelId="{905E27BC-033C-4076-B3D7-75960D03B56E}" type="presParOf" srcId="{F9C0A6DA-AFB2-431C-90F4-69E970766E6F}" destId="{64B0345F-69F4-46E5-A498-C5CA82E9C03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DBDCD-0E86-4636-AB14-C2E93D9B9C3F}">
      <dsp:nvSpPr>
        <dsp:cNvPr id="0" name=""/>
        <dsp:cNvSpPr/>
      </dsp:nvSpPr>
      <dsp:spPr>
        <a:xfrm>
          <a:off x="842" y="632719"/>
          <a:ext cx="3285155" cy="19710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500" kern="1200"/>
            <a:t>Raise awareness about ecological issues</a:t>
          </a:r>
          <a:endParaRPr lang="en-US" sz="4500" kern="1200"/>
        </a:p>
      </dsp:txBody>
      <dsp:txXfrm>
        <a:off x="842" y="632719"/>
        <a:ext cx="3285155" cy="1971093"/>
      </dsp:txXfrm>
    </dsp:sp>
    <dsp:sp modelId="{4C519E53-EE51-4E3E-B0F5-E3BE8A62F98D}">
      <dsp:nvSpPr>
        <dsp:cNvPr id="0" name=""/>
        <dsp:cNvSpPr/>
      </dsp:nvSpPr>
      <dsp:spPr>
        <a:xfrm>
          <a:off x="3614513" y="632719"/>
          <a:ext cx="3285155" cy="1971093"/>
        </a:xfrm>
        <a:prstGeom prst="rect">
          <a:avLst/>
        </a:prstGeom>
        <a:solidFill>
          <a:schemeClr val="accent5">
            <a:hueOff val="-745768"/>
            <a:satOff val="4324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500" kern="1200"/>
            <a:t>Enhance digital competence</a:t>
          </a:r>
          <a:endParaRPr lang="en-US" sz="4500" kern="1200"/>
        </a:p>
      </dsp:txBody>
      <dsp:txXfrm>
        <a:off x="3614513" y="632719"/>
        <a:ext cx="3285155" cy="1971093"/>
      </dsp:txXfrm>
    </dsp:sp>
    <dsp:sp modelId="{64B0345F-69F4-46E5-A498-C5CA82E9C039}">
      <dsp:nvSpPr>
        <dsp:cNvPr id="0" name=""/>
        <dsp:cNvSpPr/>
      </dsp:nvSpPr>
      <dsp:spPr>
        <a:xfrm>
          <a:off x="1807678" y="2932328"/>
          <a:ext cx="3285155" cy="1971093"/>
        </a:xfrm>
        <a:prstGeom prst="rect">
          <a:avLst/>
        </a:prstGeom>
        <a:solidFill>
          <a:schemeClr val="accent5">
            <a:hueOff val="-1491536"/>
            <a:satOff val="8648"/>
            <a:lumOff val="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500" kern="1200"/>
            <a:t>Fostering critical thinking</a:t>
          </a:r>
          <a:endParaRPr lang="en-US" sz="4500" kern="1200"/>
        </a:p>
      </dsp:txBody>
      <dsp:txXfrm>
        <a:off x="1807678" y="2932328"/>
        <a:ext cx="3285155" cy="1971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87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19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6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14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40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40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0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6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5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9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0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8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2306AB6-9D65-4F8E-9FD7-C3F3A3DE3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alendar on table">
            <a:extLst>
              <a:ext uri="{FF2B5EF4-FFF2-40B4-BE49-F238E27FC236}">
                <a16:creationId xmlns:a16="http://schemas.microsoft.com/office/drawing/2014/main" id="{A5C946F9-7F89-43E1-BFE1-FA1C44DD49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84C940E-7A1D-418E-A9E8-C9852CA8E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1255" y="2996261"/>
            <a:ext cx="6310745" cy="3861739"/>
          </a:xfrm>
          <a:custGeom>
            <a:avLst/>
            <a:gdLst>
              <a:gd name="connsiteX0" fmla="*/ 5172027 w 6310745"/>
              <a:gd name="connsiteY0" fmla="*/ 351902 h 3861739"/>
              <a:gd name="connsiteX1" fmla="*/ 5173047 w 6310745"/>
              <a:gd name="connsiteY1" fmla="*/ 352987 h 3861739"/>
              <a:gd name="connsiteX2" fmla="*/ 5177471 w 6310745"/>
              <a:gd name="connsiteY2" fmla="*/ 352581 h 3861739"/>
              <a:gd name="connsiteX3" fmla="*/ 2969865 w 6310745"/>
              <a:gd name="connsiteY3" fmla="*/ 91462 h 3861739"/>
              <a:gd name="connsiteX4" fmla="*/ 2918830 w 6310745"/>
              <a:gd name="connsiteY4" fmla="*/ 95401 h 3861739"/>
              <a:gd name="connsiteX5" fmla="*/ 1957331 w 6310745"/>
              <a:gd name="connsiteY5" fmla="*/ 323658 h 3861739"/>
              <a:gd name="connsiteX6" fmla="*/ 413011 w 6310745"/>
              <a:gd name="connsiteY6" fmla="*/ 1429370 h 3861739"/>
              <a:gd name="connsiteX7" fmla="*/ 88087 w 6310745"/>
              <a:gd name="connsiteY7" fmla="*/ 2204577 h 3861739"/>
              <a:gd name="connsiteX8" fmla="*/ 109862 w 6310745"/>
              <a:gd name="connsiteY8" fmla="*/ 2159496 h 3861739"/>
              <a:gd name="connsiteX9" fmla="*/ 566286 w 6310745"/>
              <a:gd name="connsiteY9" fmla="*/ 1369352 h 3861739"/>
              <a:gd name="connsiteX10" fmla="*/ 1648059 w 6310745"/>
              <a:gd name="connsiteY10" fmla="*/ 484837 h 3861739"/>
              <a:gd name="connsiteX11" fmla="*/ 2969865 w 6310745"/>
              <a:gd name="connsiteY11" fmla="*/ 91462 h 3861739"/>
              <a:gd name="connsiteX12" fmla="*/ 3495357 w 6310745"/>
              <a:gd name="connsiteY12" fmla="*/ 893 h 3861739"/>
              <a:gd name="connsiteX13" fmla="*/ 3941913 w 6310745"/>
              <a:gd name="connsiteY13" fmla="*/ 37963 h 3861739"/>
              <a:gd name="connsiteX14" fmla="*/ 5299614 w 6310745"/>
              <a:gd name="connsiteY14" fmla="*/ 324201 h 3861739"/>
              <a:gd name="connsiteX15" fmla="*/ 6213700 w 6310745"/>
              <a:gd name="connsiteY15" fmla="*/ 666307 h 3861739"/>
              <a:gd name="connsiteX16" fmla="*/ 6310745 w 6310745"/>
              <a:gd name="connsiteY16" fmla="*/ 718092 h 3861739"/>
              <a:gd name="connsiteX17" fmla="*/ 6310745 w 6310745"/>
              <a:gd name="connsiteY17" fmla="*/ 786964 h 3861739"/>
              <a:gd name="connsiteX18" fmla="*/ 6223734 w 6310745"/>
              <a:gd name="connsiteY18" fmla="*/ 739515 h 3861739"/>
              <a:gd name="connsiteX19" fmla="*/ 5436559 w 6310745"/>
              <a:gd name="connsiteY19" fmla="*/ 427942 h 3861739"/>
              <a:gd name="connsiteX20" fmla="*/ 5314925 w 6310745"/>
              <a:gd name="connsiteY20" fmla="*/ 390465 h 3861739"/>
              <a:gd name="connsiteX21" fmla="*/ 5198564 w 6310745"/>
              <a:gd name="connsiteY21" fmla="*/ 357468 h 3861739"/>
              <a:gd name="connsiteX22" fmla="*/ 5826636 w 6310745"/>
              <a:gd name="connsiteY22" fmla="*/ 619266 h 3861739"/>
              <a:gd name="connsiteX23" fmla="*/ 6125359 w 6310745"/>
              <a:gd name="connsiteY23" fmla="*/ 778370 h 3861739"/>
              <a:gd name="connsiteX24" fmla="*/ 6310745 w 6310745"/>
              <a:gd name="connsiteY24" fmla="*/ 896973 h 3861739"/>
              <a:gd name="connsiteX25" fmla="*/ 6310745 w 6310745"/>
              <a:gd name="connsiteY25" fmla="*/ 3861739 h 3861739"/>
              <a:gd name="connsiteX26" fmla="*/ 974639 w 6310745"/>
              <a:gd name="connsiteY26" fmla="*/ 3861739 h 3861739"/>
              <a:gd name="connsiteX27" fmla="*/ 719986 w 6310745"/>
              <a:gd name="connsiteY27" fmla="*/ 3659957 h 3861739"/>
              <a:gd name="connsiteX28" fmla="*/ 299202 w 6310745"/>
              <a:gd name="connsiteY28" fmla="*/ 3177626 h 3861739"/>
              <a:gd name="connsiteX29" fmla="*/ 52873 w 6310745"/>
              <a:gd name="connsiteY29" fmla="*/ 2564820 h 3861739"/>
              <a:gd name="connsiteX30" fmla="*/ 21743 w 6310745"/>
              <a:gd name="connsiteY30" fmla="*/ 2457276 h 3861739"/>
              <a:gd name="connsiteX31" fmla="*/ 15788 w 6310745"/>
              <a:gd name="connsiteY31" fmla="*/ 2193035 h 3861739"/>
              <a:gd name="connsiteX32" fmla="*/ 1087523 w 6310745"/>
              <a:gd name="connsiteY32" fmla="*/ 695306 h 3861739"/>
              <a:gd name="connsiteX33" fmla="*/ 2765215 w 6310745"/>
              <a:gd name="connsiteY33" fmla="*/ 56158 h 3861739"/>
              <a:gd name="connsiteX34" fmla="*/ 3120078 w 6310745"/>
              <a:gd name="connsiteY34" fmla="*/ 15422 h 3861739"/>
              <a:gd name="connsiteX35" fmla="*/ 3495357 w 6310745"/>
              <a:gd name="connsiteY35" fmla="*/ 893 h 386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310745" h="3861739">
                <a:moveTo>
                  <a:pt x="5172027" y="351902"/>
                </a:moveTo>
                <a:cubicBezTo>
                  <a:pt x="5172027" y="351902"/>
                  <a:pt x="5172027" y="352852"/>
                  <a:pt x="5173047" y="352987"/>
                </a:cubicBezTo>
                <a:lnTo>
                  <a:pt x="5177471" y="352581"/>
                </a:lnTo>
                <a:close/>
                <a:moveTo>
                  <a:pt x="2969865" y="91462"/>
                </a:moveTo>
                <a:cubicBezTo>
                  <a:pt x="2952701" y="89711"/>
                  <a:pt x="2935264" y="91055"/>
                  <a:pt x="2918830" y="95401"/>
                </a:cubicBezTo>
                <a:cubicBezTo>
                  <a:pt x="2586081" y="133611"/>
                  <a:pt x="2262146" y="210506"/>
                  <a:pt x="1957331" y="323658"/>
                </a:cubicBezTo>
                <a:cubicBezTo>
                  <a:pt x="1300170" y="565494"/>
                  <a:pt x="773488" y="924243"/>
                  <a:pt x="413011" y="1429370"/>
                </a:cubicBezTo>
                <a:cubicBezTo>
                  <a:pt x="241125" y="1667934"/>
                  <a:pt x="130650" y="1931482"/>
                  <a:pt x="88087" y="2204577"/>
                </a:cubicBezTo>
                <a:cubicBezTo>
                  <a:pt x="96253" y="2189777"/>
                  <a:pt x="103398" y="2174704"/>
                  <a:pt x="109862" y="2159496"/>
                </a:cubicBezTo>
                <a:cubicBezTo>
                  <a:pt x="227584" y="1883441"/>
                  <a:pt x="374053" y="1617978"/>
                  <a:pt x="566286" y="1369352"/>
                </a:cubicBezTo>
                <a:cubicBezTo>
                  <a:pt x="843916" y="1009789"/>
                  <a:pt x="1197929" y="710108"/>
                  <a:pt x="1648059" y="484837"/>
                </a:cubicBezTo>
                <a:cubicBezTo>
                  <a:pt x="2053957" y="281700"/>
                  <a:pt x="2497621" y="159899"/>
                  <a:pt x="2969865" y="91462"/>
                </a:cubicBezTo>
                <a:close/>
                <a:moveTo>
                  <a:pt x="3495357" y="893"/>
                </a:moveTo>
                <a:cubicBezTo>
                  <a:pt x="3633661" y="-4539"/>
                  <a:pt x="3787957" y="15693"/>
                  <a:pt x="3941913" y="37963"/>
                </a:cubicBezTo>
                <a:cubicBezTo>
                  <a:pt x="4403949" y="104770"/>
                  <a:pt x="4858161" y="195339"/>
                  <a:pt x="5299614" y="324201"/>
                </a:cubicBezTo>
                <a:cubicBezTo>
                  <a:pt x="5617945" y="417079"/>
                  <a:pt x="5925559" y="526685"/>
                  <a:pt x="6213700" y="666307"/>
                </a:cubicBezTo>
                <a:lnTo>
                  <a:pt x="6310745" y="718092"/>
                </a:lnTo>
                <a:lnTo>
                  <a:pt x="6310745" y="786964"/>
                </a:lnTo>
                <a:lnTo>
                  <a:pt x="6223734" y="739515"/>
                </a:lnTo>
                <a:cubicBezTo>
                  <a:pt x="5975170" y="615379"/>
                  <a:pt x="5710361" y="515015"/>
                  <a:pt x="5436559" y="427942"/>
                </a:cubicBezTo>
                <a:cubicBezTo>
                  <a:pt x="5396292" y="415002"/>
                  <a:pt x="5355753" y="402509"/>
                  <a:pt x="5314925" y="390465"/>
                </a:cubicBezTo>
                <a:cubicBezTo>
                  <a:pt x="5276307" y="379059"/>
                  <a:pt x="5237351" y="368468"/>
                  <a:pt x="5198564" y="357468"/>
                </a:cubicBezTo>
                <a:cubicBezTo>
                  <a:pt x="5414393" y="434473"/>
                  <a:pt x="5624129" y="521907"/>
                  <a:pt x="5826636" y="619266"/>
                </a:cubicBezTo>
                <a:cubicBezTo>
                  <a:pt x="5929344" y="669507"/>
                  <a:pt x="6029097" y="722388"/>
                  <a:pt x="6125359" y="778370"/>
                </a:cubicBezTo>
                <a:lnTo>
                  <a:pt x="6310745" y="896973"/>
                </a:lnTo>
                <a:lnTo>
                  <a:pt x="6310745" y="3861739"/>
                </a:lnTo>
                <a:lnTo>
                  <a:pt x="974639" y="3861739"/>
                </a:lnTo>
                <a:lnTo>
                  <a:pt x="719986" y="3659957"/>
                </a:lnTo>
                <a:cubicBezTo>
                  <a:pt x="556844" y="3515259"/>
                  <a:pt x="415052" y="3355506"/>
                  <a:pt x="299202" y="3177626"/>
                </a:cubicBezTo>
                <a:cubicBezTo>
                  <a:pt x="173197" y="2986301"/>
                  <a:pt x="89840" y="2778941"/>
                  <a:pt x="52873" y="2564820"/>
                </a:cubicBezTo>
                <a:cubicBezTo>
                  <a:pt x="46170" y="2528361"/>
                  <a:pt x="35760" y="2492390"/>
                  <a:pt x="21743" y="2457276"/>
                </a:cubicBezTo>
                <a:cubicBezTo>
                  <a:pt x="-12282" y="2369287"/>
                  <a:pt x="-34" y="2280753"/>
                  <a:pt x="15788" y="2193035"/>
                </a:cubicBezTo>
                <a:cubicBezTo>
                  <a:pt x="125343" y="1581179"/>
                  <a:pt x="505554" y="1091397"/>
                  <a:pt x="1087523" y="695306"/>
                </a:cubicBezTo>
                <a:cubicBezTo>
                  <a:pt x="1574397" y="363308"/>
                  <a:pt x="2138335" y="155961"/>
                  <a:pt x="2765215" y="56158"/>
                </a:cubicBezTo>
                <a:cubicBezTo>
                  <a:pt x="2882595" y="37419"/>
                  <a:pt x="3000997" y="24655"/>
                  <a:pt x="3120078" y="15422"/>
                </a:cubicBezTo>
                <a:cubicBezTo>
                  <a:pt x="3239161" y="6188"/>
                  <a:pt x="3356711" y="2250"/>
                  <a:pt x="3495357" y="893"/>
                </a:cubicBezTo>
                <a:close/>
              </a:path>
            </a:pathLst>
          </a:custGeom>
          <a:solidFill>
            <a:srgbClr val="80AA9F">
              <a:alpha val="91000"/>
            </a:srgb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5D03D82-B924-4276-B7E1-5450BB584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4878" y="3732208"/>
            <a:ext cx="4574851" cy="1390218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hr-HR" sz="4400" dirty="0">
                <a:solidFill>
                  <a:schemeClr val="bg1"/>
                </a:solidFill>
              </a:rPr>
              <a:t>HOW IT ALL STARTED…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2A5E32B-924E-44E6-90EA-CBB3555EB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0481" y="5586497"/>
            <a:ext cx="4569248" cy="555608"/>
          </a:xfrm>
        </p:spPr>
        <p:txBody>
          <a:bodyPr>
            <a:normAutofit/>
          </a:bodyPr>
          <a:lstStyle/>
          <a:p>
            <a:pPr algn="ctr"/>
            <a:endParaRPr lang="hr-HR">
              <a:solidFill>
                <a:schemeClr val="bg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72E0F698-EDF5-464C-B466-8D34B8AF1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9179" y="5344820"/>
            <a:ext cx="3994793" cy="27432"/>
          </a:xfrm>
          <a:custGeom>
            <a:avLst/>
            <a:gdLst>
              <a:gd name="connsiteX0" fmla="*/ 0 w 3994793"/>
              <a:gd name="connsiteY0" fmla="*/ 0 h 27432"/>
              <a:gd name="connsiteX1" fmla="*/ 745695 w 3994793"/>
              <a:gd name="connsiteY1" fmla="*/ 0 h 27432"/>
              <a:gd name="connsiteX2" fmla="*/ 1451441 w 3994793"/>
              <a:gd name="connsiteY2" fmla="*/ 0 h 27432"/>
              <a:gd name="connsiteX3" fmla="*/ 2157188 w 3994793"/>
              <a:gd name="connsiteY3" fmla="*/ 0 h 27432"/>
              <a:gd name="connsiteX4" fmla="*/ 2703143 w 3994793"/>
              <a:gd name="connsiteY4" fmla="*/ 0 h 27432"/>
              <a:gd name="connsiteX5" fmla="*/ 3289046 w 3994793"/>
              <a:gd name="connsiteY5" fmla="*/ 0 h 27432"/>
              <a:gd name="connsiteX6" fmla="*/ 3994793 w 3994793"/>
              <a:gd name="connsiteY6" fmla="*/ 0 h 27432"/>
              <a:gd name="connsiteX7" fmla="*/ 3994793 w 3994793"/>
              <a:gd name="connsiteY7" fmla="*/ 27432 h 27432"/>
              <a:gd name="connsiteX8" fmla="*/ 3328994 w 3994793"/>
              <a:gd name="connsiteY8" fmla="*/ 27432 h 27432"/>
              <a:gd name="connsiteX9" fmla="*/ 2783039 w 3994793"/>
              <a:gd name="connsiteY9" fmla="*/ 27432 h 27432"/>
              <a:gd name="connsiteX10" fmla="*/ 2237084 w 3994793"/>
              <a:gd name="connsiteY10" fmla="*/ 27432 h 27432"/>
              <a:gd name="connsiteX11" fmla="*/ 1531337 w 3994793"/>
              <a:gd name="connsiteY11" fmla="*/ 27432 h 27432"/>
              <a:gd name="connsiteX12" fmla="*/ 945434 w 3994793"/>
              <a:gd name="connsiteY12" fmla="*/ 27432 h 27432"/>
              <a:gd name="connsiteX13" fmla="*/ 0 w 3994793"/>
              <a:gd name="connsiteY13" fmla="*/ 27432 h 27432"/>
              <a:gd name="connsiteX14" fmla="*/ 0 w 3994793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4793" h="27432" fill="none" extrusionOk="0">
                <a:moveTo>
                  <a:pt x="0" y="0"/>
                </a:moveTo>
                <a:cubicBezTo>
                  <a:pt x="285474" y="-22732"/>
                  <a:pt x="421546" y="-1893"/>
                  <a:pt x="745695" y="0"/>
                </a:cubicBezTo>
                <a:cubicBezTo>
                  <a:pt x="1069844" y="1893"/>
                  <a:pt x="1267051" y="4066"/>
                  <a:pt x="1451441" y="0"/>
                </a:cubicBezTo>
                <a:cubicBezTo>
                  <a:pt x="1635831" y="-4066"/>
                  <a:pt x="1865269" y="3287"/>
                  <a:pt x="2157188" y="0"/>
                </a:cubicBezTo>
                <a:cubicBezTo>
                  <a:pt x="2449107" y="-3287"/>
                  <a:pt x="2473776" y="-12720"/>
                  <a:pt x="2703143" y="0"/>
                </a:cubicBezTo>
                <a:cubicBezTo>
                  <a:pt x="2932510" y="12720"/>
                  <a:pt x="3023998" y="17286"/>
                  <a:pt x="3289046" y="0"/>
                </a:cubicBezTo>
                <a:cubicBezTo>
                  <a:pt x="3554094" y="-17286"/>
                  <a:pt x="3836668" y="10296"/>
                  <a:pt x="3994793" y="0"/>
                </a:cubicBezTo>
                <a:cubicBezTo>
                  <a:pt x="3993836" y="8431"/>
                  <a:pt x="3994444" y="14612"/>
                  <a:pt x="3994793" y="27432"/>
                </a:cubicBezTo>
                <a:cubicBezTo>
                  <a:pt x="3751330" y="45147"/>
                  <a:pt x="3618521" y="7232"/>
                  <a:pt x="3328994" y="27432"/>
                </a:cubicBezTo>
                <a:cubicBezTo>
                  <a:pt x="3039467" y="47632"/>
                  <a:pt x="2908653" y="25202"/>
                  <a:pt x="2783039" y="27432"/>
                </a:cubicBezTo>
                <a:cubicBezTo>
                  <a:pt x="2657426" y="29662"/>
                  <a:pt x="2373985" y="40038"/>
                  <a:pt x="2237084" y="27432"/>
                </a:cubicBezTo>
                <a:cubicBezTo>
                  <a:pt x="2100183" y="14826"/>
                  <a:pt x="1862145" y="31781"/>
                  <a:pt x="1531337" y="27432"/>
                </a:cubicBezTo>
                <a:cubicBezTo>
                  <a:pt x="1200529" y="23083"/>
                  <a:pt x="1153029" y="12124"/>
                  <a:pt x="945434" y="27432"/>
                </a:cubicBezTo>
                <a:cubicBezTo>
                  <a:pt x="737839" y="42740"/>
                  <a:pt x="371500" y="-1897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94793" h="27432" stroke="0" extrusionOk="0">
                <a:moveTo>
                  <a:pt x="0" y="0"/>
                </a:moveTo>
                <a:cubicBezTo>
                  <a:pt x="233202" y="14567"/>
                  <a:pt x="387388" y="28518"/>
                  <a:pt x="625851" y="0"/>
                </a:cubicBezTo>
                <a:cubicBezTo>
                  <a:pt x="864314" y="-28518"/>
                  <a:pt x="1027047" y="-26118"/>
                  <a:pt x="1171806" y="0"/>
                </a:cubicBezTo>
                <a:cubicBezTo>
                  <a:pt x="1316566" y="26118"/>
                  <a:pt x="1639655" y="-2490"/>
                  <a:pt x="1917501" y="0"/>
                </a:cubicBezTo>
                <a:cubicBezTo>
                  <a:pt x="2195348" y="2490"/>
                  <a:pt x="2328758" y="19053"/>
                  <a:pt x="2543352" y="0"/>
                </a:cubicBezTo>
                <a:cubicBezTo>
                  <a:pt x="2757946" y="-19053"/>
                  <a:pt x="3028913" y="23876"/>
                  <a:pt x="3169202" y="0"/>
                </a:cubicBezTo>
                <a:cubicBezTo>
                  <a:pt x="3309491" y="-23876"/>
                  <a:pt x="3706249" y="-31775"/>
                  <a:pt x="3994793" y="0"/>
                </a:cubicBezTo>
                <a:cubicBezTo>
                  <a:pt x="3993438" y="9524"/>
                  <a:pt x="3993591" y="13975"/>
                  <a:pt x="3994793" y="27432"/>
                </a:cubicBezTo>
                <a:cubicBezTo>
                  <a:pt x="3717302" y="841"/>
                  <a:pt x="3475105" y="20835"/>
                  <a:pt x="3328994" y="27432"/>
                </a:cubicBezTo>
                <a:cubicBezTo>
                  <a:pt x="3182883" y="34029"/>
                  <a:pt x="3048913" y="25304"/>
                  <a:pt x="2783039" y="27432"/>
                </a:cubicBezTo>
                <a:cubicBezTo>
                  <a:pt x="2517165" y="29560"/>
                  <a:pt x="2371663" y="19960"/>
                  <a:pt x="2117240" y="27432"/>
                </a:cubicBezTo>
                <a:cubicBezTo>
                  <a:pt x="1862817" y="34904"/>
                  <a:pt x="1771642" y="53179"/>
                  <a:pt x="1451441" y="27432"/>
                </a:cubicBezTo>
                <a:cubicBezTo>
                  <a:pt x="1131240" y="1685"/>
                  <a:pt x="1013354" y="33667"/>
                  <a:pt x="825591" y="27432"/>
                </a:cubicBezTo>
                <a:cubicBezTo>
                  <a:pt x="637828" y="21198"/>
                  <a:pt x="270465" y="28145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0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1CFFBC47-E66F-4F75-8012-61F204CFD0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337" r="1" b="1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54931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21AB4CF-616E-4DC5-B7C5-2045AFBA6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r-HR" sz="6200" dirty="0" err="1"/>
              <a:t>The</a:t>
            </a:r>
            <a:r>
              <a:rPr lang="hr-HR" sz="6200" dirty="0"/>
              <a:t> s</a:t>
            </a:r>
            <a:r>
              <a:rPr lang="en-US" sz="6200" dirty="0" err="1"/>
              <a:t>econd</a:t>
            </a:r>
            <a:r>
              <a:rPr lang="en-US" sz="6200" dirty="0"/>
              <a:t> exchange in Zagreb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80AA9F"/>
          </a:solidFill>
          <a:ln w="38100" cap="rnd">
            <a:solidFill>
              <a:srgbClr val="80AA9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258F2AA4-04F5-4CBA-8A01-9FFD05199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623" r="1015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15734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B98496C3-DA01-4C55-A255-9C0FAA4B2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200" r="1" b="1138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29288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B5B0221-6ADB-4CE8-8374-E0CA30C29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000" dirty="0" err="1"/>
              <a:t>The</a:t>
            </a:r>
            <a:r>
              <a:rPr lang="hr-HR" sz="3000" dirty="0"/>
              <a:t> </a:t>
            </a:r>
            <a:r>
              <a:rPr lang="hr-HR" sz="3000" dirty="0" err="1"/>
              <a:t>third</a:t>
            </a:r>
            <a:r>
              <a:rPr lang="hr-HR" sz="3000" dirty="0"/>
              <a:t> </a:t>
            </a:r>
            <a:r>
              <a:rPr lang="hr-HR" sz="3000" dirty="0" err="1"/>
              <a:t>exchange</a:t>
            </a:r>
            <a:r>
              <a:rPr lang="hr-HR" sz="3000" dirty="0"/>
              <a:t> </a:t>
            </a:r>
            <a:r>
              <a:rPr lang="hr-HR" sz="3000" dirty="0" err="1"/>
              <a:t>in</a:t>
            </a:r>
            <a:r>
              <a:rPr lang="hr-HR" sz="3000" dirty="0"/>
              <a:t> Slavonski Brod</a:t>
            </a:r>
          </a:p>
        </p:txBody>
      </p:sp>
      <p:pic>
        <p:nvPicPr>
          <p:cNvPr id="4" name="Rezervirano mjesto sadržaja 3" descr="Slika na kojoj se prikazuje osoba, grupa, na zatvorenom, poziranje&#10;&#10;Opis je automatski generiran">
            <a:extLst>
              <a:ext uri="{FF2B5EF4-FFF2-40B4-BE49-F238E27FC236}">
                <a16:creationId xmlns:a16="http://schemas.microsoft.com/office/drawing/2014/main" id="{85C524A6-D848-4A5D-A154-171650B8DF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67" b="21920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56733" y="5463634"/>
            <a:ext cx="1371600" cy="27432"/>
          </a:xfrm>
          <a:custGeom>
            <a:avLst/>
            <a:gdLst>
              <a:gd name="connsiteX0" fmla="*/ 0 w 1371600"/>
              <a:gd name="connsiteY0" fmla="*/ 0 h 27432"/>
              <a:gd name="connsiteX1" fmla="*/ 713232 w 1371600"/>
              <a:gd name="connsiteY1" fmla="*/ 0 h 27432"/>
              <a:gd name="connsiteX2" fmla="*/ 1371600 w 1371600"/>
              <a:gd name="connsiteY2" fmla="*/ 0 h 27432"/>
              <a:gd name="connsiteX3" fmla="*/ 1371600 w 1371600"/>
              <a:gd name="connsiteY3" fmla="*/ 27432 h 27432"/>
              <a:gd name="connsiteX4" fmla="*/ 699516 w 1371600"/>
              <a:gd name="connsiteY4" fmla="*/ 27432 h 27432"/>
              <a:gd name="connsiteX5" fmla="*/ 0 w 1371600"/>
              <a:gd name="connsiteY5" fmla="*/ 27432 h 27432"/>
              <a:gd name="connsiteX6" fmla="*/ 0 w 1371600"/>
              <a:gd name="connsiteY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27432" fill="none" extrusionOk="0">
                <a:moveTo>
                  <a:pt x="0" y="0"/>
                </a:moveTo>
                <a:cubicBezTo>
                  <a:pt x="196943" y="-1146"/>
                  <a:pt x="408267" y="-21226"/>
                  <a:pt x="713232" y="0"/>
                </a:cubicBezTo>
                <a:cubicBezTo>
                  <a:pt x="1018197" y="21226"/>
                  <a:pt x="1176465" y="-24520"/>
                  <a:pt x="1371600" y="0"/>
                </a:cubicBezTo>
                <a:cubicBezTo>
                  <a:pt x="1372004" y="8629"/>
                  <a:pt x="1371042" y="13798"/>
                  <a:pt x="1371600" y="27432"/>
                </a:cubicBezTo>
                <a:cubicBezTo>
                  <a:pt x="1106086" y="14473"/>
                  <a:pt x="951335" y="17231"/>
                  <a:pt x="699516" y="27432"/>
                </a:cubicBezTo>
                <a:cubicBezTo>
                  <a:pt x="447697" y="37633"/>
                  <a:pt x="283433" y="6518"/>
                  <a:pt x="0" y="27432"/>
                </a:cubicBezTo>
                <a:cubicBezTo>
                  <a:pt x="-583" y="21140"/>
                  <a:pt x="532" y="8001"/>
                  <a:pt x="0" y="0"/>
                </a:cubicBezTo>
                <a:close/>
              </a:path>
              <a:path w="1371600" h="27432" stroke="0" extrusionOk="0">
                <a:moveTo>
                  <a:pt x="0" y="0"/>
                </a:moveTo>
                <a:cubicBezTo>
                  <a:pt x="220136" y="-18051"/>
                  <a:pt x="430173" y="10591"/>
                  <a:pt x="672084" y="0"/>
                </a:cubicBezTo>
                <a:cubicBezTo>
                  <a:pt x="913995" y="-10591"/>
                  <a:pt x="1164723" y="30754"/>
                  <a:pt x="1371600" y="0"/>
                </a:cubicBezTo>
                <a:cubicBezTo>
                  <a:pt x="1372182" y="10360"/>
                  <a:pt x="1371123" y="21444"/>
                  <a:pt x="1371600" y="27432"/>
                </a:cubicBezTo>
                <a:cubicBezTo>
                  <a:pt x="1072365" y="46142"/>
                  <a:pt x="961528" y="35455"/>
                  <a:pt x="685800" y="27432"/>
                </a:cubicBezTo>
                <a:cubicBezTo>
                  <a:pt x="410072" y="19409"/>
                  <a:pt x="276398" y="11099"/>
                  <a:pt x="0" y="27432"/>
                </a:cubicBezTo>
                <a:cubicBezTo>
                  <a:pt x="1155" y="18353"/>
                  <a:pt x="-485" y="9869"/>
                  <a:pt x="0" y="0"/>
                </a:cubicBezTo>
                <a:close/>
              </a:path>
            </a:pathLst>
          </a:custGeom>
          <a:solidFill>
            <a:srgbClr val="80AA9F"/>
          </a:solidFill>
          <a:ln w="38100" cap="rnd">
            <a:solidFill>
              <a:srgbClr val="80AA9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DFAF1123-8B7E-4697-AC70-2BBAD7AF6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7539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CA0466A-38D4-43F6-900B-18F55EF9D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01453"/>
            <a:ext cx="10909640" cy="1065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4200" dirty="0"/>
              <a:t>Meeting</a:t>
            </a:r>
            <a:r>
              <a:rPr lang="hr-HR" sz="4200" dirty="0"/>
              <a:t>s</a:t>
            </a:r>
            <a:r>
              <a:rPr lang="en-US" sz="4200" dirty="0"/>
              <a:t>, meetings, meetings… in between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9AE377C-ADAC-44F9-92EF-75B273371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" y="320040"/>
            <a:ext cx="5193792" cy="3895344"/>
          </a:xfrm>
          <a:prstGeom prst="rect">
            <a:avLst/>
          </a:prstGeom>
        </p:spPr>
      </p:pic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CC4DB0C3-B16E-46AE-ADAF-9D9FA651B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64808" y="320040"/>
            <a:ext cx="5193792" cy="3895344"/>
          </a:xfrm>
          <a:prstGeom prst="rect">
            <a:avLst/>
          </a:prstGeom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27432"/>
          </a:xfrm>
          <a:custGeom>
            <a:avLst/>
            <a:gdLst>
              <a:gd name="connsiteX0" fmla="*/ 0 w 3291840"/>
              <a:gd name="connsiteY0" fmla="*/ 0 h 27432"/>
              <a:gd name="connsiteX1" fmla="*/ 625450 w 3291840"/>
              <a:gd name="connsiteY1" fmla="*/ 0 h 27432"/>
              <a:gd name="connsiteX2" fmla="*/ 1283818 w 3291840"/>
              <a:gd name="connsiteY2" fmla="*/ 0 h 27432"/>
              <a:gd name="connsiteX3" fmla="*/ 1975104 w 3291840"/>
              <a:gd name="connsiteY3" fmla="*/ 0 h 27432"/>
              <a:gd name="connsiteX4" fmla="*/ 2666390 w 3291840"/>
              <a:gd name="connsiteY4" fmla="*/ 0 h 27432"/>
              <a:gd name="connsiteX5" fmla="*/ 3291840 w 3291840"/>
              <a:gd name="connsiteY5" fmla="*/ 0 h 27432"/>
              <a:gd name="connsiteX6" fmla="*/ 3291840 w 3291840"/>
              <a:gd name="connsiteY6" fmla="*/ 27432 h 27432"/>
              <a:gd name="connsiteX7" fmla="*/ 2567635 w 3291840"/>
              <a:gd name="connsiteY7" fmla="*/ 27432 h 27432"/>
              <a:gd name="connsiteX8" fmla="*/ 1843430 w 3291840"/>
              <a:gd name="connsiteY8" fmla="*/ 27432 h 27432"/>
              <a:gd name="connsiteX9" fmla="*/ 1185062 w 3291840"/>
              <a:gd name="connsiteY9" fmla="*/ 27432 h 27432"/>
              <a:gd name="connsiteX10" fmla="*/ 0 w 3291840"/>
              <a:gd name="connsiteY10" fmla="*/ 27432 h 27432"/>
              <a:gd name="connsiteX11" fmla="*/ 0 w 329184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27432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0674" y="7395"/>
                  <a:pt x="3291885" y="21864"/>
                  <a:pt x="3291840" y="27432"/>
                </a:cubicBezTo>
                <a:cubicBezTo>
                  <a:pt x="3043276" y="47012"/>
                  <a:pt x="2921041" y="-3764"/>
                  <a:pt x="2567635" y="27432"/>
                </a:cubicBezTo>
                <a:cubicBezTo>
                  <a:pt x="2214230" y="58628"/>
                  <a:pt x="2189623" y="-3875"/>
                  <a:pt x="1843430" y="27432"/>
                </a:cubicBezTo>
                <a:cubicBezTo>
                  <a:pt x="1497237" y="58739"/>
                  <a:pt x="1492584" y="38324"/>
                  <a:pt x="1185062" y="27432"/>
                </a:cubicBezTo>
                <a:cubicBezTo>
                  <a:pt x="877540" y="16540"/>
                  <a:pt x="313238" y="555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91840" h="27432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2033" y="12649"/>
                  <a:pt x="3290852" y="17989"/>
                  <a:pt x="3291840" y="27432"/>
                </a:cubicBezTo>
                <a:cubicBezTo>
                  <a:pt x="3120474" y="24858"/>
                  <a:pt x="2816568" y="13777"/>
                  <a:pt x="2633472" y="27432"/>
                </a:cubicBezTo>
                <a:cubicBezTo>
                  <a:pt x="2450376" y="41087"/>
                  <a:pt x="2160769" y="46494"/>
                  <a:pt x="1909267" y="27432"/>
                </a:cubicBezTo>
                <a:cubicBezTo>
                  <a:pt x="1657765" y="8370"/>
                  <a:pt x="1623992" y="18792"/>
                  <a:pt x="1349654" y="27432"/>
                </a:cubicBezTo>
                <a:cubicBezTo>
                  <a:pt x="1075316" y="36072"/>
                  <a:pt x="833426" y="43325"/>
                  <a:pt x="691286" y="27432"/>
                </a:cubicBezTo>
                <a:cubicBezTo>
                  <a:pt x="549146" y="11539"/>
                  <a:pt x="342011" y="33345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80AA9F"/>
          </a:solidFill>
          <a:ln w="38100" cap="rnd">
            <a:solidFill>
              <a:srgbClr val="80AA9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89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67956043-3C31-4C36-82BB-51D876C05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4475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22263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B0657EEC-B11D-4F76-9D6D-B173DF34C9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36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A870A55-26AE-44FD-B2FD-315DD9A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100">
                <a:solidFill>
                  <a:schemeClr val="bg1"/>
                </a:solidFill>
              </a:rPr>
              <a:t>Pupils’ experience and the results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06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A2D293-7953-40CE-88AB-85E8F9695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/>
              <a:t>Idea</a:t>
            </a:r>
            <a:r>
              <a:rPr lang="hr-HR" dirty="0"/>
              <a:t> to </a:t>
            </a:r>
            <a:r>
              <a:rPr lang="hr-HR" dirty="0" err="1"/>
              <a:t>join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Erasmus + </a:t>
            </a:r>
            <a:r>
              <a:rPr lang="hr-HR" dirty="0" err="1"/>
              <a:t>programme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E09EF1C-A502-4AC6-BF66-E7C1EDB6B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Motivation</a:t>
            </a:r>
            <a:r>
              <a:rPr lang="hr-HR" dirty="0"/>
              <a:t> to </a:t>
            </a:r>
            <a:r>
              <a:rPr lang="hr-HR" dirty="0" err="1"/>
              <a:t>cooperate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different</a:t>
            </a:r>
            <a:r>
              <a:rPr lang="hr-HR" dirty="0"/>
              <a:t> </a:t>
            </a:r>
            <a:r>
              <a:rPr lang="hr-HR" dirty="0" err="1"/>
              <a:t>schools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exchange</a:t>
            </a:r>
            <a:r>
              <a:rPr lang="hr-HR" dirty="0"/>
              <a:t> </a:t>
            </a:r>
            <a:r>
              <a:rPr lang="hr-HR" dirty="0" err="1"/>
              <a:t>knowledge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experience</a:t>
            </a:r>
            <a:endParaRPr lang="hr-HR" dirty="0"/>
          </a:p>
          <a:p>
            <a:r>
              <a:rPr lang="hr-HR" dirty="0" err="1"/>
              <a:t>Broadening</a:t>
            </a:r>
            <a:r>
              <a:rPr lang="hr-HR" dirty="0"/>
              <a:t> </a:t>
            </a:r>
            <a:r>
              <a:rPr lang="hr-HR" dirty="0" err="1"/>
              <a:t>horizons</a:t>
            </a:r>
            <a:endParaRPr lang="hr-HR" dirty="0"/>
          </a:p>
          <a:p>
            <a:r>
              <a:rPr lang="hr-HR" dirty="0"/>
              <a:t>A </a:t>
            </a:r>
            <a:r>
              <a:rPr lang="hr-HR" dirty="0" err="1"/>
              <a:t>new</a:t>
            </a:r>
            <a:r>
              <a:rPr lang="hr-HR" dirty="0"/>
              <a:t> </a:t>
            </a:r>
            <a:r>
              <a:rPr lang="hr-HR" dirty="0" err="1"/>
              <a:t>challenge</a:t>
            </a:r>
            <a:r>
              <a:rPr lang="hr-HR" dirty="0"/>
              <a:t> for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school</a:t>
            </a:r>
            <a:endParaRPr lang="hr-HR" dirty="0"/>
          </a:p>
          <a:p>
            <a:r>
              <a:rPr lang="hr-HR" dirty="0"/>
              <a:t>Search for </a:t>
            </a:r>
            <a:r>
              <a:rPr lang="hr-HR" dirty="0" err="1"/>
              <a:t>project</a:t>
            </a:r>
            <a:r>
              <a:rPr lang="hr-HR" dirty="0"/>
              <a:t> </a:t>
            </a:r>
            <a:r>
              <a:rPr lang="hr-HR" dirty="0" err="1"/>
              <a:t>partners</a:t>
            </a:r>
            <a:endParaRPr lang="hr-HR" dirty="0"/>
          </a:p>
          <a:p>
            <a:r>
              <a:rPr lang="hr-HR" dirty="0" err="1"/>
              <a:t>Creating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topic</a:t>
            </a:r>
            <a:endParaRPr lang="hr-HR" dirty="0"/>
          </a:p>
          <a:p>
            <a:r>
              <a:rPr lang="hr-HR" dirty="0" err="1"/>
              <a:t>Writing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project</a:t>
            </a:r>
            <a:r>
              <a:rPr lang="hr-HR" dirty="0"/>
              <a:t> </a:t>
            </a:r>
            <a:r>
              <a:rPr lang="hr-HR" dirty="0" err="1"/>
              <a:t>proposal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application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3013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5F5330F-B399-4729-8223-603148FD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hr-HR" sz="6000"/>
              <a:t>Project aims</a:t>
            </a: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80AA9F"/>
          </a:solidFill>
          <a:ln w="34925">
            <a:solidFill>
              <a:srgbClr val="80AA9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5D616DD1-0039-42D3-92BA-C507BB301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950000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244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2FD1713-01A3-4605-BA74-CAC75771D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000"/>
              <a:t>The first training event in Ljubljana</a:t>
            </a:r>
          </a:p>
        </p:txBody>
      </p:sp>
      <p:pic>
        <p:nvPicPr>
          <p:cNvPr id="4" name="Rezervirano mjesto sadržaja 3" descr="Slika na kojoj se prikazuje ograda, na otvorenom, osoba, grupa&#10;&#10;Opis je automatski generiran">
            <a:extLst>
              <a:ext uri="{FF2B5EF4-FFF2-40B4-BE49-F238E27FC236}">
                <a16:creationId xmlns:a16="http://schemas.microsoft.com/office/drawing/2014/main" id="{AB2E68D1-5FD6-44A4-9199-D986A90CAE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67" b="3643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56733" y="5463634"/>
            <a:ext cx="1371600" cy="27432"/>
          </a:xfrm>
          <a:custGeom>
            <a:avLst/>
            <a:gdLst>
              <a:gd name="connsiteX0" fmla="*/ 0 w 1371600"/>
              <a:gd name="connsiteY0" fmla="*/ 0 h 27432"/>
              <a:gd name="connsiteX1" fmla="*/ 713232 w 1371600"/>
              <a:gd name="connsiteY1" fmla="*/ 0 h 27432"/>
              <a:gd name="connsiteX2" fmla="*/ 1371600 w 1371600"/>
              <a:gd name="connsiteY2" fmla="*/ 0 h 27432"/>
              <a:gd name="connsiteX3" fmla="*/ 1371600 w 1371600"/>
              <a:gd name="connsiteY3" fmla="*/ 27432 h 27432"/>
              <a:gd name="connsiteX4" fmla="*/ 699516 w 1371600"/>
              <a:gd name="connsiteY4" fmla="*/ 27432 h 27432"/>
              <a:gd name="connsiteX5" fmla="*/ 0 w 1371600"/>
              <a:gd name="connsiteY5" fmla="*/ 27432 h 27432"/>
              <a:gd name="connsiteX6" fmla="*/ 0 w 1371600"/>
              <a:gd name="connsiteY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27432" fill="none" extrusionOk="0">
                <a:moveTo>
                  <a:pt x="0" y="0"/>
                </a:moveTo>
                <a:cubicBezTo>
                  <a:pt x="196943" y="-1146"/>
                  <a:pt x="408267" y="-21226"/>
                  <a:pt x="713232" y="0"/>
                </a:cubicBezTo>
                <a:cubicBezTo>
                  <a:pt x="1018197" y="21226"/>
                  <a:pt x="1176465" y="-24520"/>
                  <a:pt x="1371600" y="0"/>
                </a:cubicBezTo>
                <a:cubicBezTo>
                  <a:pt x="1372004" y="8629"/>
                  <a:pt x="1371042" y="13798"/>
                  <a:pt x="1371600" y="27432"/>
                </a:cubicBezTo>
                <a:cubicBezTo>
                  <a:pt x="1106086" y="14473"/>
                  <a:pt x="951335" y="17231"/>
                  <a:pt x="699516" y="27432"/>
                </a:cubicBezTo>
                <a:cubicBezTo>
                  <a:pt x="447697" y="37633"/>
                  <a:pt x="283433" y="6518"/>
                  <a:pt x="0" y="27432"/>
                </a:cubicBezTo>
                <a:cubicBezTo>
                  <a:pt x="-583" y="21140"/>
                  <a:pt x="532" y="8001"/>
                  <a:pt x="0" y="0"/>
                </a:cubicBezTo>
                <a:close/>
              </a:path>
              <a:path w="1371600" h="27432" stroke="0" extrusionOk="0">
                <a:moveTo>
                  <a:pt x="0" y="0"/>
                </a:moveTo>
                <a:cubicBezTo>
                  <a:pt x="220136" y="-18051"/>
                  <a:pt x="430173" y="10591"/>
                  <a:pt x="672084" y="0"/>
                </a:cubicBezTo>
                <a:cubicBezTo>
                  <a:pt x="913995" y="-10591"/>
                  <a:pt x="1164723" y="30754"/>
                  <a:pt x="1371600" y="0"/>
                </a:cubicBezTo>
                <a:cubicBezTo>
                  <a:pt x="1372182" y="10360"/>
                  <a:pt x="1371123" y="21444"/>
                  <a:pt x="1371600" y="27432"/>
                </a:cubicBezTo>
                <a:cubicBezTo>
                  <a:pt x="1072365" y="46142"/>
                  <a:pt x="961528" y="35455"/>
                  <a:pt x="685800" y="27432"/>
                </a:cubicBezTo>
                <a:cubicBezTo>
                  <a:pt x="410072" y="19409"/>
                  <a:pt x="276398" y="11099"/>
                  <a:pt x="0" y="27432"/>
                </a:cubicBezTo>
                <a:cubicBezTo>
                  <a:pt x="1155" y="18353"/>
                  <a:pt x="-485" y="9869"/>
                  <a:pt x="0" y="0"/>
                </a:cubicBezTo>
                <a:close/>
              </a:path>
            </a:pathLst>
          </a:custGeom>
          <a:solidFill>
            <a:srgbClr val="80AA9F"/>
          </a:solidFill>
          <a:ln w="38100" cap="rnd">
            <a:solidFill>
              <a:srgbClr val="80AA9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267421-88A3-4621-9878-7D507050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85092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57344D1-E597-42B3-8E85-6D7036E54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9E30340-4E6D-46C8-A8DD-4EFD69A81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000"/>
              <a:t>The second training event in Zagreb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D5FE0D5E-E1E4-4E12-9051-0A22AB7A61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26" b="19275"/>
          <a:stretch/>
        </p:blipFill>
        <p:spPr>
          <a:xfrm>
            <a:off x="20" y="-1"/>
            <a:ext cx="12191980" cy="4408344"/>
          </a:xfrm>
          <a:custGeom>
            <a:avLst/>
            <a:gdLst/>
            <a:ahLst/>
            <a:cxnLst/>
            <a:rect l="l" t="t" r="r" b="b"/>
            <a:pathLst>
              <a:path w="12192000" h="4408344">
                <a:moveTo>
                  <a:pt x="0" y="0"/>
                </a:moveTo>
                <a:lnTo>
                  <a:pt x="12192000" y="0"/>
                </a:lnTo>
                <a:lnTo>
                  <a:pt x="12192000" y="4381821"/>
                </a:lnTo>
                <a:lnTo>
                  <a:pt x="11986461" y="4386473"/>
                </a:lnTo>
                <a:cubicBezTo>
                  <a:pt x="11912297" y="4385498"/>
                  <a:pt x="11838168" y="4381870"/>
                  <a:pt x="11764214" y="4375593"/>
                </a:cubicBezTo>
                <a:cubicBezTo>
                  <a:pt x="11656850" y="4367589"/>
                  <a:pt x="11548596" y="4356535"/>
                  <a:pt x="11441995" y="4376864"/>
                </a:cubicBezTo>
                <a:cubicBezTo>
                  <a:pt x="11324975" y="4399353"/>
                  <a:pt x="11208081" y="4399480"/>
                  <a:pt x="11090044" y="4393763"/>
                </a:cubicBezTo>
                <a:cubicBezTo>
                  <a:pt x="10989160" y="4388935"/>
                  <a:pt x="10888657" y="4363523"/>
                  <a:pt x="10787011" y="4390332"/>
                </a:cubicBezTo>
                <a:cubicBezTo>
                  <a:pt x="10776897" y="4391806"/>
                  <a:pt x="10766592" y="4391374"/>
                  <a:pt x="10756643" y="4389062"/>
                </a:cubicBezTo>
                <a:cubicBezTo>
                  <a:pt x="10645468" y="4373688"/>
                  <a:pt x="10533530" y="4386266"/>
                  <a:pt x="10421973" y="4381946"/>
                </a:cubicBezTo>
                <a:cubicBezTo>
                  <a:pt x="10370515" y="4379913"/>
                  <a:pt x="10318040" y="4381057"/>
                  <a:pt x="10267216" y="4375593"/>
                </a:cubicBezTo>
                <a:cubicBezTo>
                  <a:pt x="10150577" y="4363142"/>
                  <a:pt x="10034192" y="4356535"/>
                  <a:pt x="9918824" y="4385885"/>
                </a:cubicBezTo>
                <a:cubicBezTo>
                  <a:pt x="9885153" y="4393801"/>
                  <a:pt x="9850745" y="4398057"/>
                  <a:pt x="9816160" y="4398591"/>
                </a:cubicBezTo>
                <a:cubicBezTo>
                  <a:pt x="9703206" y="4402657"/>
                  <a:pt x="9590632" y="4394906"/>
                  <a:pt x="9478059" y="4388553"/>
                </a:cubicBezTo>
                <a:cubicBezTo>
                  <a:pt x="9399918" y="4384106"/>
                  <a:pt x="9321904" y="4374450"/>
                  <a:pt x="9243637" y="4382582"/>
                </a:cubicBezTo>
                <a:cubicBezTo>
                  <a:pt x="9198150" y="4387283"/>
                  <a:pt x="9152282" y="4387283"/>
                  <a:pt x="9106795" y="4382582"/>
                </a:cubicBezTo>
                <a:cubicBezTo>
                  <a:pt x="9022962" y="4372760"/>
                  <a:pt x="8938380" y="4370930"/>
                  <a:pt x="8854204" y="4377118"/>
                </a:cubicBezTo>
                <a:cubicBezTo>
                  <a:pt x="8728543" y="4387918"/>
                  <a:pt x="8603010" y="4396939"/>
                  <a:pt x="8476969" y="4379786"/>
                </a:cubicBezTo>
                <a:cubicBezTo>
                  <a:pt x="8405486" y="4368554"/>
                  <a:pt x="8332808" y="4367233"/>
                  <a:pt x="8260970" y="4375848"/>
                </a:cubicBezTo>
                <a:cubicBezTo>
                  <a:pt x="8089823" y="4399862"/>
                  <a:pt x="7918295" y="4392111"/>
                  <a:pt x="7746767" y="4382201"/>
                </a:cubicBezTo>
                <a:cubicBezTo>
                  <a:pt x="7632160" y="4375466"/>
                  <a:pt x="7517046" y="4363142"/>
                  <a:pt x="7402693" y="4379405"/>
                </a:cubicBezTo>
                <a:cubicBezTo>
                  <a:pt x="7256831" y="4399734"/>
                  <a:pt x="7110841" y="4393000"/>
                  <a:pt x="6964597" y="4387029"/>
                </a:cubicBezTo>
                <a:cubicBezTo>
                  <a:pt x="6857233" y="4382582"/>
                  <a:pt x="6749742" y="4369113"/>
                  <a:pt x="6642124" y="4385758"/>
                </a:cubicBezTo>
                <a:cubicBezTo>
                  <a:pt x="6631045" y="4387270"/>
                  <a:pt x="6619775" y="4386139"/>
                  <a:pt x="6609216" y="4382455"/>
                </a:cubicBezTo>
                <a:cubicBezTo>
                  <a:pt x="6568379" y="4369012"/>
                  <a:pt x="6524595" y="4367208"/>
                  <a:pt x="6482793" y="4377245"/>
                </a:cubicBezTo>
                <a:cubicBezTo>
                  <a:pt x="6405669" y="4394144"/>
                  <a:pt x="6328672" y="4401513"/>
                  <a:pt x="6250150" y="4386139"/>
                </a:cubicBezTo>
                <a:cubicBezTo>
                  <a:pt x="6217254" y="4379253"/>
                  <a:pt x="6183521" y="4377245"/>
                  <a:pt x="6150028" y="4380168"/>
                </a:cubicBezTo>
                <a:cubicBezTo>
                  <a:pt x="6020175" y="4393128"/>
                  <a:pt x="5890068" y="4388045"/>
                  <a:pt x="5760087" y="4385504"/>
                </a:cubicBezTo>
                <a:cubicBezTo>
                  <a:pt x="5521345" y="4381057"/>
                  <a:pt x="5282477" y="4385504"/>
                  <a:pt x="5044242" y="4362761"/>
                </a:cubicBezTo>
                <a:cubicBezTo>
                  <a:pt x="4979506" y="4356599"/>
                  <a:pt x="4914326" y="4352659"/>
                  <a:pt x="4849272" y="4353438"/>
                </a:cubicBezTo>
                <a:cubicBezTo>
                  <a:pt x="4784218" y="4354216"/>
                  <a:pt x="4719291" y="4359711"/>
                  <a:pt x="4655063" y="4372417"/>
                </a:cubicBezTo>
                <a:cubicBezTo>
                  <a:pt x="4447578" y="4412694"/>
                  <a:pt x="4239457" y="4415236"/>
                  <a:pt x="4029811" y="4398972"/>
                </a:cubicBezTo>
                <a:cubicBezTo>
                  <a:pt x="3943792" y="4392238"/>
                  <a:pt x="3857774" y="4381057"/>
                  <a:pt x="3771375" y="4383217"/>
                </a:cubicBezTo>
                <a:cubicBezTo>
                  <a:pt x="3623225" y="4387156"/>
                  <a:pt x="3474948" y="4379151"/>
                  <a:pt x="3326672" y="4381184"/>
                </a:cubicBezTo>
                <a:cubicBezTo>
                  <a:pt x="3322669" y="4381756"/>
                  <a:pt x="3318578" y="4381222"/>
                  <a:pt x="3314855" y="4379659"/>
                </a:cubicBezTo>
                <a:cubicBezTo>
                  <a:pt x="3278008" y="4354375"/>
                  <a:pt x="3237604" y="4364158"/>
                  <a:pt x="3199487" y="4370765"/>
                </a:cubicBezTo>
                <a:cubicBezTo>
                  <a:pt x="3072810" y="4392746"/>
                  <a:pt x="2946260" y="4403546"/>
                  <a:pt x="2817550" y="4386520"/>
                </a:cubicBezTo>
                <a:cubicBezTo>
                  <a:pt x="2694647" y="4368694"/>
                  <a:pt x="2569990" y="4366471"/>
                  <a:pt x="2446541" y="4379913"/>
                </a:cubicBezTo>
                <a:cubicBezTo>
                  <a:pt x="2276791" y="4399734"/>
                  <a:pt x="2107677" y="4395541"/>
                  <a:pt x="1938308" y="4379913"/>
                </a:cubicBezTo>
                <a:cubicBezTo>
                  <a:pt x="1869570" y="4373561"/>
                  <a:pt x="1799815" y="4362761"/>
                  <a:pt x="1731712" y="4378643"/>
                </a:cubicBezTo>
                <a:cubicBezTo>
                  <a:pt x="1647854" y="4398083"/>
                  <a:pt x="1564250" y="4391730"/>
                  <a:pt x="1480137" y="4387410"/>
                </a:cubicBezTo>
                <a:cubicBezTo>
                  <a:pt x="1373663" y="4381819"/>
                  <a:pt x="1267442" y="4365683"/>
                  <a:pt x="1160586" y="4378389"/>
                </a:cubicBezTo>
                <a:cubicBezTo>
                  <a:pt x="1111161" y="4384233"/>
                  <a:pt x="1062116" y="4393509"/>
                  <a:pt x="1012055" y="4391095"/>
                </a:cubicBezTo>
                <a:cubicBezTo>
                  <a:pt x="873562" y="4384742"/>
                  <a:pt x="735196" y="4377245"/>
                  <a:pt x="596449" y="4378389"/>
                </a:cubicBezTo>
                <a:cubicBezTo>
                  <a:pt x="538383" y="4378770"/>
                  <a:pt x="480699" y="4380676"/>
                  <a:pt x="422887" y="4384869"/>
                </a:cubicBezTo>
                <a:cubicBezTo>
                  <a:pt x="315015" y="4392746"/>
                  <a:pt x="207524" y="4382073"/>
                  <a:pt x="100033" y="4378262"/>
                </a:cubicBezTo>
                <a:lnTo>
                  <a:pt x="0" y="4382743"/>
                </a:lnTo>
                <a:close/>
              </a:path>
            </a:pathLst>
          </a:custGeom>
        </p:spPr>
      </p:pic>
      <p:sp>
        <p:nvSpPr>
          <p:cNvPr id="25" name="Rectangle 6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56733" y="5463634"/>
            <a:ext cx="1371600" cy="27432"/>
          </a:xfrm>
          <a:custGeom>
            <a:avLst/>
            <a:gdLst>
              <a:gd name="connsiteX0" fmla="*/ 0 w 1371600"/>
              <a:gd name="connsiteY0" fmla="*/ 0 h 27432"/>
              <a:gd name="connsiteX1" fmla="*/ 713232 w 1371600"/>
              <a:gd name="connsiteY1" fmla="*/ 0 h 27432"/>
              <a:gd name="connsiteX2" fmla="*/ 1371600 w 1371600"/>
              <a:gd name="connsiteY2" fmla="*/ 0 h 27432"/>
              <a:gd name="connsiteX3" fmla="*/ 1371600 w 1371600"/>
              <a:gd name="connsiteY3" fmla="*/ 27432 h 27432"/>
              <a:gd name="connsiteX4" fmla="*/ 699516 w 1371600"/>
              <a:gd name="connsiteY4" fmla="*/ 27432 h 27432"/>
              <a:gd name="connsiteX5" fmla="*/ 0 w 1371600"/>
              <a:gd name="connsiteY5" fmla="*/ 27432 h 27432"/>
              <a:gd name="connsiteX6" fmla="*/ 0 w 1371600"/>
              <a:gd name="connsiteY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27432" fill="none" extrusionOk="0">
                <a:moveTo>
                  <a:pt x="0" y="0"/>
                </a:moveTo>
                <a:cubicBezTo>
                  <a:pt x="196943" y="-1146"/>
                  <a:pt x="408267" y="-21226"/>
                  <a:pt x="713232" y="0"/>
                </a:cubicBezTo>
                <a:cubicBezTo>
                  <a:pt x="1018197" y="21226"/>
                  <a:pt x="1176465" y="-24520"/>
                  <a:pt x="1371600" y="0"/>
                </a:cubicBezTo>
                <a:cubicBezTo>
                  <a:pt x="1372004" y="8629"/>
                  <a:pt x="1371042" y="13798"/>
                  <a:pt x="1371600" y="27432"/>
                </a:cubicBezTo>
                <a:cubicBezTo>
                  <a:pt x="1106086" y="14473"/>
                  <a:pt x="951335" y="17231"/>
                  <a:pt x="699516" y="27432"/>
                </a:cubicBezTo>
                <a:cubicBezTo>
                  <a:pt x="447697" y="37633"/>
                  <a:pt x="283433" y="6518"/>
                  <a:pt x="0" y="27432"/>
                </a:cubicBezTo>
                <a:cubicBezTo>
                  <a:pt x="-583" y="21140"/>
                  <a:pt x="532" y="8001"/>
                  <a:pt x="0" y="0"/>
                </a:cubicBezTo>
                <a:close/>
              </a:path>
              <a:path w="1371600" h="27432" stroke="0" extrusionOk="0">
                <a:moveTo>
                  <a:pt x="0" y="0"/>
                </a:moveTo>
                <a:cubicBezTo>
                  <a:pt x="220136" y="-18051"/>
                  <a:pt x="430173" y="10591"/>
                  <a:pt x="672084" y="0"/>
                </a:cubicBezTo>
                <a:cubicBezTo>
                  <a:pt x="913995" y="-10591"/>
                  <a:pt x="1164723" y="30754"/>
                  <a:pt x="1371600" y="0"/>
                </a:cubicBezTo>
                <a:cubicBezTo>
                  <a:pt x="1372182" y="10360"/>
                  <a:pt x="1371123" y="21444"/>
                  <a:pt x="1371600" y="27432"/>
                </a:cubicBezTo>
                <a:cubicBezTo>
                  <a:pt x="1072365" y="46142"/>
                  <a:pt x="961528" y="35455"/>
                  <a:pt x="685800" y="27432"/>
                </a:cubicBezTo>
                <a:cubicBezTo>
                  <a:pt x="410072" y="19409"/>
                  <a:pt x="276398" y="11099"/>
                  <a:pt x="0" y="27432"/>
                </a:cubicBezTo>
                <a:cubicBezTo>
                  <a:pt x="1155" y="18353"/>
                  <a:pt x="-485" y="9869"/>
                  <a:pt x="0" y="0"/>
                </a:cubicBezTo>
                <a:close/>
              </a:path>
            </a:pathLst>
          </a:custGeom>
          <a:solidFill>
            <a:srgbClr val="80AA9F"/>
          </a:solidFill>
          <a:ln w="38100" cap="rnd">
            <a:solidFill>
              <a:srgbClr val="80AA9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3EE4973-916A-46FD-8A65-48D607ABF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7368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C0DCF0B1-FD81-4999-9673-F8897054C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3801" b="1"/>
          <a:stretch/>
        </p:blipFill>
        <p:spPr>
          <a:xfrm>
            <a:off x="-1" y="-1"/>
            <a:ext cx="12188952" cy="6858000"/>
          </a:xfrm>
          <a:prstGeom prst="rect">
            <a:avLst/>
          </a:prstGeom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id="{0A324144-E9CF-4B12-A53E-FAC0D281D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5000">
                <a:schemeClr val="tx1">
                  <a:alpha val="40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67DD141-7020-41A8-945A-6445F9B30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" y="4553712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200">
                <a:solidFill>
                  <a:schemeClr val="bg1"/>
                </a:solidFill>
              </a:rPr>
              <a:t>The third training event in Slavonski Brod</a:t>
            </a:r>
          </a:p>
        </p:txBody>
      </p:sp>
    </p:spTree>
    <p:extLst>
      <p:ext uri="{BB962C8B-B14F-4D97-AF65-F5344CB8AC3E}">
        <p14:creationId xmlns:p14="http://schemas.microsoft.com/office/powerpoint/2010/main" val="1454422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7141221-E1D7-432B-A16E-3071D152C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400"/>
              <a:t>Dissemination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2757725-34F5-48EF-A6C3-7300A67ABF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38" b="6372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56733" y="5463634"/>
            <a:ext cx="1371600" cy="27432"/>
          </a:xfrm>
          <a:custGeom>
            <a:avLst/>
            <a:gdLst>
              <a:gd name="connsiteX0" fmla="*/ 0 w 1371600"/>
              <a:gd name="connsiteY0" fmla="*/ 0 h 27432"/>
              <a:gd name="connsiteX1" fmla="*/ 713232 w 1371600"/>
              <a:gd name="connsiteY1" fmla="*/ 0 h 27432"/>
              <a:gd name="connsiteX2" fmla="*/ 1371600 w 1371600"/>
              <a:gd name="connsiteY2" fmla="*/ 0 h 27432"/>
              <a:gd name="connsiteX3" fmla="*/ 1371600 w 1371600"/>
              <a:gd name="connsiteY3" fmla="*/ 27432 h 27432"/>
              <a:gd name="connsiteX4" fmla="*/ 699516 w 1371600"/>
              <a:gd name="connsiteY4" fmla="*/ 27432 h 27432"/>
              <a:gd name="connsiteX5" fmla="*/ 0 w 1371600"/>
              <a:gd name="connsiteY5" fmla="*/ 27432 h 27432"/>
              <a:gd name="connsiteX6" fmla="*/ 0 w 1371600"/>
              <a:gd name="connsiteY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27432" fill="none" extrusionOk="0">
                <a:moveTo>
                  <a:pt x="0" y="0"/>
                </a:moveTo>
                <a:cubicBezTo>
                  <a:pt x="196943" y="-1146"/>
                  <a:pt x="408267" y="-21226"/>
                  <a:pt x="713232" y="0"/>
                </a:cubicBezTo>
                <a:cubicBezTo>
                  <a:pt x="1018197" y="21226"/>
                  <a:pt x="1176465" y="-24520"/>
                  <a:pt x="1371600" y="0"/>
                </a:cubicBezTo>
                <a:cubicBezTo>
                  <a:pt x="1372004" y="8629"/>
                  <a:pt x="1371042" y="13798"/>
                  <a:pt x="1371600" y="27432"/>
                </a:cubicBezTo>
                <a:cubicBezTo>
                  <a:pt x="1106086" y="14473"/>
                  <a:pt x="951335" y="17231"/>
                  <a:pt x="699516" y="27432"/>
                </a:cubicBezTo>
                <a:cubicBezTo>
                  <a:pt x="447697" y="37633"/>
                  <a:pt x="283433" y="6518"/>
                  <a:pt x="0" y="27432"/>
                </a:cubicBezTo>
                <a:cubicBezTo>
                  <a:pt x="-583" y="21140"/>
                  <a:pt x="532" y="8001"/>
                  <a:pt x="0" y="0"/>
                </a:cubicBezTo>
                <a:close/>
              </a:path>
              <a:path w="1371600" h="27432" stroke="0" extrusionOk="0">
                <a:moveTo>
                  <a:pt x="0" y="0"/>
                </a:moveTo>
                <a:cubicBezTo>
                  <a:pt x="220136" y="-18051"/>
                  <a:pt x="430173" y="10591"/>
                  <a:pt x="672084" y="0"/>
                </a:cubicBezTo>
                <a:cubicBezTo>
                  <a:pt x="913995" y="-10591"/>
                  <a:pt x="1164723" y="30754"/>
                  <a:pt x="1371600" y="0"/>
                </a:cubicBezTo>
                <a:cubicBezTo>
                  <a:pt x="1372182" y="10360"/>
                  <a:pt x="1371123" y="21444"/>
                  <a:pt x="1371600" y="27432"/>
                </a:cubicBezTo>
                <a:cubicBezTo>
                  <a:pt x="1072365" y="46142"/>
                  <a:pt x="961528" y="35455"/>
                  <a:pt x="685800" y="27432"/>
                </a:cubicBezTo>
                <a:cubicBezTo>
                  <a:pt x="410072" y="19409"/>
                  <a:pt x="276398" y="11099"/>
                  <a:pt x="0" y="27432"/>
                </a:cubicBezTo>
                <a:cubicBezTo>
                  <a:pt x="1155" y="18353"/>
                  <a:pt x="-485" y="9869"/>
                  <a:pt x="0" y="0"/>
                </a:cubicBezTo>
                <a:close/>
              </a:path>
            </a:pathLst>
          </a:custGeom>
          <a:solidFill>
            <a:srgbClr val="80AA9F"/>
          </a:solidFill>
          <a:ln w="38100" cap="rnd">
            <a:solidFill>
              <a:srgbClr val="80AA9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C6F59ED-673E-4BFA-A3E1-3F8079D31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r-HR" sz="2000" dirty="0"/>
              <a:t>Green </a:t>
            </a:r>
            <a:r>
              <a:rPr lang="hr-HR" sz="2000" dirty="0" err="1"/>
              <a:t>wall</a:t>
            </a:r>
            <a:r>
              <a:rPr lang="hr-HR" sz="2000" dirty="0"/>
              <a:t> </a:t>
            </a:r>
            <a:r>
              <a:rPr lang="hr-HR" sz="2000" dirty="0" err="1"/>
              <a:t>creation</a:t>
            </a:r>
            <a:endParaRPr lang="hr-HR" sz="2000" dirty="0"/>
          </a:p>
          <a:p>
            <a:pPr>
              <a:lnSpc>
                <a:spcPct val="100000"/>
              </a:lnSpc>
            </a:pPr>
            <a:r>
              <a:rPr lang="hr-HR" sz="2000" dirty="0" err="1"/>
              <a:t>Micro:bit</a:t>
            </a:r>
            <a:r>
              <a:rPr lang="hr-HR" sz="2000" dirty="0"/>
              <a:t> </a:t>
            </a:r>
            <a:r>
              <a:rPr lang="hr-HR" sz="2000" dirty="0" err="1"/>
              <a:t>watering</a:t>
            </a:r>
            <a:r>
              <a:rPr lang="hr-HR" sz="2000" dirty="0"/>
              <a:t> workshop</a:t>
            </a:r>
          </a:p>
          <a:p>
            <a:pPr>
              <a:lnSpc>
                <a:spcPct val="100000"/>
              </a:lnSpc>
            </a:pPr>
            <a:r>
              <a:rPr lang="hr-HR" sz="2000" dirty="0"/>
              <a:t>E-</a:t>
            </a:r>
            <a:r>
              <a:rPr lang="hr-HR" sz="2000" dirty="0" err="1"/>
              <a:t>book</a:t>
            </a:r>
            <a:r>
              <a:rPr lang="hr-HR" sz="2000" dirty="0"/>
              <a:t> workshop</a:t>
            </a:r>
          </a:p>
          <a:p>
            <a:pPr>
              <a:lnSpc>
                <a:spcPct val="100000"/>
              </a:lnSpc>
            </a:pPr>
            <a:r>
              <a:rPr lang="hr-HR" sz="2000" dirty="0" err="1"/>
              <a:t>Educational</a:t>
            </a:r>
            <a:r>
              <a:rPr lang="hr-HR" sz="2000" dirty="0"/>
              <a:t> </a:t>
            </a:r>
            <a:r>
              <a:rPr lang="hr-HR" sz="2000" dirty="0" err="1"/>
              <a:t>path</a:t>
            </a:r>
            <a:r>
              <a:rPr lang="hr-HR" sz="2000" dirty="0"/>
              <a:t> workshop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E920CBA-7FB0-4431-88F4-0BEF1EDD4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513" y="4791550"/>
            <a:ext cx="2509838" cy="188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79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D45EE4-C4F0-4F72-B1C6-39F596D13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8C459BAD-4279-4A9D-B0C5-662C5F5E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3203463" y="-2060461"/>
            <a:ext cx="5649003" cy="10651671"/>
          </a:xfrm>
          <a:custGeom>
            <a:avLst/>
            <a:gdLst>
              <a:gd name="connsiteX0" fmla="*/ 0 w 5649003"/>
              <a:gd name="connsiteY0" fmla="*/ 5325836 h 10651671"/>
              <a:gd name="connsiteX1" fmla="*/ 2824502 w 5649003"/>
              <a:gd name="connsiteY1" fmla="*/ 0 h 10651671"/>
              <a:gd name="connsiteX2" fmla="*/ 5649004 w 5649003"/>
              <a:gd name="connsiteY2" fmla="*/ 5325836 h 10651671"/>
              <a:gd name="connsiteX3" fmla="*/ 2824502 w 5649003"/>
              <a:gd name="connsiteY3" fmla="*/ 10651672 h 10651671"/>
              <a:gd name="connsiteX4" fmla="*/ 0 w 5649003"/>
              <a:gd name="connsiteY4" fmla="*/ 5325836 h 10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003" h="10651671" fill="none" extrusionOk="0">
                <a:moveTo>
                  <a:pt x="0" y="5325836"/>
                </a:moveTo>
                <a:cubicBezTo>
                  <a:pt x="186946" y="2320485"/>
                  <a:pt x="1438121" y="-52385"/>
                  <a:pt x="2824502" y="0"/>
                </a:cubicBezTo>
                <a:cubicBezTo>
                  <a:pt x="4703838" y="-43168"/>
                  <a:pt x="5583840" y="2369660"/>
                  <a:pt x="5649004" y="5325836"/>
                </a:cubicBezTo>
                <a:cubicBezTo>
                  <a:pt x="5518761" y="8289338"/>
                  <a:pt x="4285196" y="10894014"/>
                  <a:pt x="2824502" y="10651672"/>
                </a:cubicBezTo>
                <a:cubicBezTo>
                  <a:pt x="1536945" y="11016699"/>
                  <a:pt x="142947" y="8418643"/>
                  <a:pt x="0" y="5325836"/>
                </a:cubicBezTo>
                <a:close/>
              </a:path>
              <a:path w="5649003" h="10651671" stroke="0" extrusionOk="0">
                <a:moveTo>
                  <a:pt x="0" y="5325836"/>
                </a:moveTo>
                <a:cubicBezTo>
                  <a:pt x="-54350" y="2332108"/>
                  <a:pt x="1351726" y="167869"/>
                  <a:pt x="2824502" y="0"/>
                </a:cubicBezTo>
                <a:cubicBezTo>
                  <a:pt x="4182679" y="-143942"/>
                  <a:pt x="5672665" y="2549517"/>
                  <a:pt x="5649004" y="5325836"/>
                </a:cubicBezTo>
                <a:cubicBezTo>
                  <a:pt x="5518596" y="8280244"/>
                  <a:pt x="4081190" y="10622204"/>
                  <a:pt x="2824502" y="10651672"/>
                </a:cubicBezTo>
                <a:cubicBezTo>
                  <a:pt x="1216708" y="10537144"/>
                  <a:pt x="-100850" y="8264979"/>
                  <a:pt x="0" y="5325836"/>
                </a:cubicBezTo>
                <a:close/>
              </a:path>
            </a:pathLst>
          </a:custGeom>
          <a:solidFill>
            <a:srgbClr val="80AA9F"/>
          </a:solidFill>
          <a:ln w="57150">
            <a:solidFill>
              <a:srgbClr val="80AA9F"/>
            </a:solidFill>
            <a:extLst>
              <a:ext uri="{C807C97D-BFC1-408E-A445-0C87EB9F89A2}">
                <ask:lineSketchStyleProps xmlns:ask="http://schemas.microsoft.com/office/drawing/2018/sketchyshapes" sd="63743190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D88ABE0-0B73-4EC5-9760-7EFAA318F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544" y="1911096"/>
            <a:ext cx="8055864" cy="20766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400" dirty="0">
                <a:solidFill>
                  <a:srgbClr val="FFFFFF"/>
                </a:solidFill>
              </a:rPr>
              <a:t>Pupils</a:t>
            </a:r>
            <a:r>
              <a:rPr lang="hr-HR" sz="7400" dirty="0">
                <a:solidFill>
                  <a:srgbClr val="FFFFFF"/>
                </a:solidFill>
              </a:rPr>
              <a:t>’</a:t>
            </a:r>
            <a:r>
              <a:rPr lang="en-US" sz="7400" dirty="0">
                <a:solidFill>
                  <a:srgbClr val="FFFFFF"/>
                </a:solidFill>
              </a:rPr>
              <a:t> exchanges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0953BC39-9D68-40BE-BF3C-5C4EB782A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36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284A60B-E39E-4409-8D6A-4758B142A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" y="4553712"/>
            <a:ext cx="10908792" cy="106984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hr-HR" sz="6000" dirty="0" err="1"/>
              <a:t>The</a:t>
            </a:r>
            <a:r>
              <a:rPr lang="hr-HR" sz="6000" dirty="0"/>
              <a:t> f</a:t>
            </a:r>
            <a:r>
              <a:rPr lang="en-US" sz="6000" dirty="0" err="1"/>
              <a:t>irst</a:t>
            </a:r>
            <a:r>
              <a:rPr lang="en-US" sz="6000" dirty="0"/>
              <a:t> exchange in Ljubljana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B6B85B34-5F96-4AD9-9F6D-350C8F365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295" b="32807"/>
          <a:stretch/>
        </p:blipFill>
        <p:spPr>
          <a:xfrm>
            <a:off x="20" y="10"/>
            <a:ext cx="12191979" cy="4196972"/>
          </a:xfrm>
          <a:custGeom>
            <a:avLst/>
            <a:gdLst/>
            <a:ahLst/>
            <a:cxnLst/>
            <a:rect l="l" t="t" r="r" b="b"/>
            <a:pathLst>
              <a:path w="12191999" h="4196982">
                <a:moveTo>
                  <a:pt x="0" y="0"/>
                </a:moveTo>
                <a:lnTo>
                  <a:pt x="12191999" y="0"/>
                </a:lnTo>
                <a:lnTo>
                  <a:pt x="12191999" y="4170459"/>
                </a:lnTo>
                <a:lnTo>
                  <a:pt x="11986461" y="4175111"/>
                </a:lnTo>
                <a:cubicBezTo>
                  <a:pt x="11912297" y="4174136"/>
                  <a:pt x="11838168" y="4170508"/>
                  <a:pt x="11764214" y="4164231"/>
                </a:cubicBezTo>
                <a:cubicBezTo>
                  <a:pt x="11656850" y="4156227"/>
                  <a:pt x="11548596" y="4145173"/>
                  <a:pt x="11441995" y="4165502"/>
                </a:cubicBezTo>
                <a:cubicBezTo>
                  <a:pt x="11324975" y="4187991"/>
                  <a:pt x="11208081" y="4188118"/>
                  <a:pt x="11090044" y="4182401"/>
                </a:cubicBezTo>
                <a:cubicBezTo>
                  <a:pt x="10989160" y="4177573"/>
                  <a:pt x="10888657" y="4152161"/>
                  <a:pt x="10787011" y="4178970"/>
                </a:cubicBezTo>
                <a:cubicBezTo>
                  <a:pt x="10776897" y="4180444"/>
                  <a:pt x="10766592" y="4180012"/>
                  <a:pt x="10756643" y="4177700"/>
                </a:cubicBezTo>
                <a:cubicBezTo>
                  <a:pt x="10645468" y="4162326"/>
                  <a:pt x="10533530" y="4174904"/>
                  <a:pt x="10421973" y="4170584"/>
                </a:cubicBezTo>
                <a:cubicBezTo>
                  <a:pt x="10370515" y="4168551"/>
                  <a:pt x="10318040" y="4169695"/>
                  <a:pt x="10267216" y="4164231"/>
                </a:cubicBezTo>
                <a:cubicBezTo>
                  <a:pt x="10150577" y="4151780"/>
                  <a:pt x="10034192" y="4145173"/>
                  <a:pt x="9918824" y="4174523"/>
                </a:cubicBezTo>
                <a:cubicBezTo>
                  <a:pt x="9885153" y="4182439"/>
                  <a:pt x="9850745" y="4186695"/>
                  <a:pt x="9816160" y="4187229"/>
                </a:cubicBezTo>
                <a:cubicBezTo>
                  <a:pt x="9703206" y="4191295"/>
                  <a:pt x="9590632" y="4183544"/>
                  <a:pt x="9478059" y="4177191"/>
                </a:cubicBezTo>
                <a:cubicBezTo>
                  <a:pt x="9399918" y="4172744"/>
                  <a:pt x="9321904" y="4163088"/>
                  <a:pt x="9243637" y="4171220"/>
                </a:cubicBezTo>
                <a:cubicBezTo>
                  <a:pt x="9198150" y="4175921"/>
                  <a:pt x="9152282" y="4175921"/>
                  <a:pt x="9106795" y="4171220"/>
                </a:cubicBezTo>
                <a:cubicBezTo>
                  <a:pt x="9022962" y="4161398"/>
                  <a:pt x="8938380" y="4159568"/>
                  <a:pt x="8854204" y="4165756"/>
                </a:cubicBezTo>
                <a:cubicBezTo>
                  <a:pt x="8728543" y="4176556"/>
                  <a:pt x="8603010" y="4185577"/>
                  <a:pt x="8476969" y="4168424"/>
                </a:cubicBezTo>
                <a:cubicBezTo>
                  <a:pt x="8405486" y="4157192"/>
                  <a:pt x="8332808" y="4155871"/>
                  <a:pt x="8260970" y="4164486"/>
                </a:cubicBezTo>
                <a:cubicBezTo>
                  <a:pt x="8089823" y="4188500"/>
                  <a:pt x="7918295" y="4180749"/>
                  <a:pt x="7746767" y="4170839"/>
                </a:cubicBezTo>
                <a:cubicBezTo>
                  <a:pt x="7632160" y="4164104"/>
                  <a:pt x="7517046" y="4151780"/>
                  <a:pt x="7402693" y="4168043"/>
                </a:cubicBezTo>
                <a:cubicBezTo>
                  <a:pt x="7256831" y="4188372"/>
                  <a:pt x="7110841" y="4181638"/>
                  <a:pt x="6964597" y="4175667"/>
                </a:cubicBezTo>
                <a:cubicBezTo>
                  <a:pt x="6857233" y="4171220"/>
                  <a:pt x="6749742" y="4157751"/>
                  <a:pt x="6642124" y="4174396"/>
                </a:cubicBezTo>
                <a:cubicBezTo>
                  <a:pt x="6631045" y="4175908"/>
                  <a:pt x="6619775" y="4174777"/>
                  <a:pt x="6609216" y="4171093"/>
                </a:cubicBezTo>
                <a:cubicBezTo>
                  <a:pt x="6568379" y="4157650"/>
                  <a:pt x="6524595" y="4155846"/>
                  <a:pt x="6482793" y="4165883"/>
                </a:cubicBezTo>
                <a:cubicBezTo>
                  <a:pt x="6405669" y="4182782"/>
                  <a:pt x="6328672" y="4190151"/>
                  <a:pt x="6250150" y="4174777"/>
                </a:cubicBezTo>
                <a:cubicBezTo>
                  <a:pt x="6217254" y="4167891"/>
                  <a:pt x="6183521" y="4165883"/>
                  <a:pt x="6150028" y="4168806"/>
                </a:cubicBezTo>
                <a:cubicBezTo>
                  <a:pt x="6020175" y="4181766"/>
                  <a:pt x="5890068" y="4176683"/>
                  <a:pt x="5760087" y="4174142"/>
                </a:cubicBezTo>
                <a:cubicBezTo>
                  <a:pt x="5521345" y="4169695"/>
                  <a:pt x="5282477" y="4174142"/>
                  <a:pt x="5044242" y="4151399"/>
                </a:cubicBezTo>
                <a:cubicBezTo>
                  <a:pt x="4979506" y="4145237"/>
                  <a:pt x="4914326" y="4141297"/>
                  <a:pt x="4849272" y="4142076"/>
                </a:cubicBezTo>
                <a:cubicBezTo>
                  <a:pt x="4784218" y="4142854"/>
                  <a:pt x="4719291" y="4148349"/>
                  <a:pt x="4655063" y="4161055"/>
                </a:cubicBezTo>
                <a:cubicBezTo>
                  <a:pt x="4447578" y="4201332"/>
                  <a:pt x="4239457" y="4203874"/>
                  <a:pt x="4029811" y="4187610"/>
                </a:cubicBezTo>
                <a:cubicBezTo>
                  <a:pt x="3943792" y="4180876"/>
                  <a:pt x="3857774" y="4169695"/>
                  <a:pt x="3771375" y="4171855"/>
                </a:cubicBezTo>
                <a:cubicBezTo>
                  <a:pt x="3623225" y="4175794"/>
                  <a:pt x="3474948" y="4167789"/>
                  <a:pt x="3326672" y="4169822"/>
                </a:cubicBezTo>
                <a:cubicBezTo>
                  <a:pt x="3322669" y="4170394"/>
                  <a:pt x="3318578" y="4169860"/>
                  <a:pt x="3314855" y="4168297"/>
                </a:cubicBezTo>
                <a:cubicBezTo>
                  <a:pt x="3278008" y="4143013"/>
                  <a:pt x="3237604" y="4152796"/>
                  <a:pt x="3199487" y="4159403"/>
                </a:cubicBezTo>
                <a:cubicBezTo>
                  <a:pt x="3072810" y="4181384"/>
                  <a:pt x="2946260" y="4192184"/>
                  <a:pt x="2817550" y="4175158"/>
                </a:cubicBezTo>
                <a:cubicBezTo>
                  <a:pt x="2694647" y="4157332"/>
                  <a:pt x="2569990" y="4155109"/>
                  <a:pt x="2446541" y="4168551"/>
                </a:cubicBezTo>
                <a:cubicBezTo>
                  <a:pt x="2276791" y="4188372"/>
                  <a:pt x="2107677" y="4184179"/>
                  <a:pt x="1938308" y="4168551"/>
                </a:cubicBezTo>
                <a:cubicBezTo>
                  <a:pt x="1869570" y="4162199"/>
                  <a:pt x="1799815" y="4151399"/>
                  <a:pt x="1731712" y="4167281"/>
                </a:cubicBezTo>
                <a:cubicBezTo>
                  <a:pt x="1647854" y="4186721"/>
                  <a:pt x="1564250" y="4180368"/>
                  <a:pt x="1480137" y="4176048"/>
                </a:cubicBezTo>
                <a:cubicBezTo>
                  <a:pt x="1373663" y="4170457"/>
                  <a:pt x="1267442" y="4154321"/>
                  <a:pt x="1160586" y="4167027"/>
                </a:cubicBezTo>
                <a:cubicBezTo>
                  <a:pt x="1111161" y="4172871"/>
                  <a:pt x="1062116" y="4182147"/>
                  <a:pt x="1012055" y="4179733"/>
                </a:cubicBezTo>
                <a:cubicBezTo>
                  <a:pt x="873562" y="4173380"/>
                  <a:pt x="735196" y="4165883"/>
                  <a:pt x="596449" y="4167027"/>
                </a:cubicBezTo>
                <a:cubicBezTo>
                  <a:pt x="538383" y="4167408"/>
                  <a:pt x="480699" y="4169314"/>
                  <a:pt x="422887" y="4173507"/>
                </a:cubicBezTo>
                <a:cubicBezTo>
                  <a:pt x="315015" y="4181384"/>
                  <a:pt x="207524" y="4170711"/>
                  <a:pt x="100033" y="4166900"/>
                </a:cubicBezTo>
                <a:lnTo>
                  <a:pt x="0" y="41713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5213606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LeftStep">
      <a:dk1>
        <a:srgbClr val="000000"/>
      </a:dk1>
      <a:lt1>
        <a:srgbClr val="FFFFFF"/>
      </a:lt1>
      <a:dk2>
        <a:srgbClr val="412425"/>
      </a:dk2>
      <a:lt2>
        <a:srgbClr val="E8E2E4"/>
      </a:lt2>
      <a:accent1>
        <a:srgbClr val="80AA9F"/>
      </a:accent1>
      <a:accent2>
        <a:srgbClr val="75AC87"/>
      </a:accent2>
      <a:accent3>
        <a:srgbClr val="86AB81"/>
      </a:accent3>
      <a:accent4>
        <a:srgbClr val="90AA74"/>
      </a:accent4>
      <a:accent5>
        <a:srgbClr val="A1A47C"/>
      </a:accent5>
      <a:accent6>
        <a:srgbClr val="B29F7A"/>
      </a:accent6>
      <a:hlink>
        <a:srgbClr val="AE697C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126</Words>
  <Application>Microsoft Office PowerPoint</Application>
  <PresentationFormat>Široki zaslon</PresentationFormat>
  <Paragraphs>26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0" baseType="lpstr">
      <vt:lpstr>Arial</vt:lpstr>
      <vt:lpstr>Modern Love</vt:lpstr>
      <vt:lpstr>The Hand</vt:lpstr>
      <vt:lpstr>SketchyVTI</vt:lpstr>
      <vt:lpstr>HOW IT ALL STARTED…</vt:lpstr>
      <vt:lpstr>Idea to join the Erasmus + programme</vt:lpstr>
      <vt:lpstr>Project aims</vt:lpstr>
      <vt:lpstr>The first training event in Ljubljana</vt:lpstr>
      <vt:lpstr>The second training event in Zagreb</vt:lpstr>
      <vt:lpstr>The third training event in Slavonski Brod</vt:lpstr>
      <vt:lpstr>Dissemination </vt:lpstr>
      <vt:lpstr>Pupils’ exchanges</vt:lpstr>
      <vt:lpstr>The first exchange in Ljubljana</vt:lpstr>
      <vt:lpstr>PowerPoint prezentacija</vt:lpstr>
      <vt:lpstr>The second exchange in Zagreb</vt:lpstr>
      <vt:lpstr>PowerPoint prezentacija</vt:lpstr>
      <vt:lpstr>The third exchange in Slavonski Brod</vt:lpstr>
      <vt:lpstr>Meetings, meetings, meetings… in between</vt:lpstr>
      <vt:lpstr>PowerPoint prezentacija</vt:lpstr>
      <vt:lpstr>Pupils’ experience and the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IT ALL STARTED…</dc:title>
  <dc:creator>Tanja Đurić</dc:creator>
  <cp:lastModifiedBy>Tanja Đurić</cp:lastModifiedBy>
  <cp:revision>4</cp:revision>
  <dcterms:created xsi:type="dcterms:W3CDTF">2021-04-20T23:10:05Z</dcterms:created>
  <dcterms:modified xsi:type="dcterms:W3CDTF">2021-04-21T00:00:35Z</dcterms:modified>
</cp:coreProperties>
</file>